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8288000" cy="10287000"/>
  <p:notesSz cx="6858000" cy="9144000"/>
  <p:embeddedFontLst>
    <p:embeddedFont>
      <p:font typeface="Archivo Black" panose="020B0A03020202020B04"/>
      <p:regular r:id="rId25"/>
    </p:embeddedFont>
    <p:embeddedFont>
      <p:font typeface="Open Sans"/>
      <p:regular r:id="rId26"/>
      <p:bold r:id="rId27"/>
      <p:italic r:id="rId28"/>
      <p:boldItalic r:id="rId29"/>
    </p:embeddedFont>
    <p:embeddedFont>
      <p:font typeface="Calibri" panose="020F0502020204030204"/>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000000"/>
          </p15:clr>
        </p15:guide>
        <p15:guide id="2" pos="288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94" name="Google Shape;94;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g75c905aa50c29d9c_2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18" name="Google Shape;218;g75c905aa50c29d9c_2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3089831ebb0_0_11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29" name="Google Shape;229;g3089831ebb0_0_11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g308b01f681c_0_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38" name="Google Shape;238;g308b01f681c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3089831ebb0_0_10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50" name="Google Shape;250;g3089831ebb0_0_10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g75c905aa50c29d9c_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59" name="Google Shape;259;g75c905aa50c29d9c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75c905aa50c29d9c_3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73" name="Google Shape;273;g75c905aa50c29d9c_3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75c905aa50c29d9c_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83" name="Google Shape;283;g75c905aa50c29d9c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g2f8bfad0ee0_0_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94" name="Google Shape;294;g2f8bfad0ee0_0_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04" name="Google Shape;304;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1" name="Google Shape;111;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2" name="Google Shape;132;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p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6" name="Google Shape;146;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58" name="Google Shape;158;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089831ebb0_0_7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72" name="Google Shape;172;g3089831ebb0_0_7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1" name="Google Shape;181;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3089831ebb0_0_9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94" name="Google Shape;194;g3089831ebb0_0_9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3089831ebb0_0_12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03" name="Google Shape;203;g3089831ebb0_0_12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3"/>
          <p:cNvSpPr/>
          <p:nvPr/>
        </p:nvSpPr>
        <p:spPr>
          <a:xfrm>
            <a:off x="375" y="-3942582"/>
            <a:ext cx="18287249" cy="8164449"/>
          </a:xfrm>
          <a:custGeom>
            <a:avLst/>
            <a:gdLst/>
            <a:ahLst/>
            <a:cxnLst/>
            <a:rect l="l" t="t" r="r" b="b"/>
            <a:pathLst>
              <a:path w="1868429" h="834171" extrusionOk="0">
                <a:moveTo>
                  <a:pt x="42333" y="0"/>
                </a:moveTo>
                <a:lnTo>
                  <a:pt x="1826096" y="0"/>
                </a:lnTo>
                <a:cubicBezTo>
                  <a:pt x="1837324" y="0"/>
                  <a:pt x="1848091" y="4460"/>
                  <a:pt x="1856030" y="12399"/>
                </a:cubicBezTo>
                <a:cubicBezTo>
                  <a:pt x="1863969" y="20338"/>
                  <a:pt x="1868429" y="31106"/>
                  <a:pt x="1868429" y="42333"/>
                </a:cubicBezTo>
                <a:lnTo>
                  <a:pt x="1868429" y="791838"/>
                </a:lnTo>
                <a:cubicBezTo>
                  <a:pt x="1868429" y="803065"/>
                  <a:pt x="1863969" y="813833"/>
                  <a:pt x="1856030" y="821772"/>
                </a:cubicBezTo>
                <a:cubicBezTo>
                  <a:pt x="1848091" y="829711"/>
                  <a:pt x="1837324" y="834171"/>
                  <a:pt x="1826096" y="834171"/>
                </a:cubicBezTo>
                <a:lnTo>
                  <a:pt x="42333" y="834171"/>
                </a:lnTo>
                <a:cubicBezTo>
                  <a:pt x="31106" y="834171"/>
                  <a:pt x="20338" y="829711"/>
                  <a:pt x="12399" y="821772"/>
                </a:cubicBezTo>
                <a:cubicBezTo>
                  <a:pt x="4460" y="813833"/>
                  <a:pt x="0" y="803065"/>
                  <a:pt x="0" y="791838"/>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3"/>
          <p:cNvSpPr txBox="1"/>
          <p:nvPr>
            <p:ph type="ctrTitle"/>
          </p:nvPr>
        </p:nvSpPr>
        <p:spPr>
          <a:xfrm>
            <a:off x="1371600" y="1597025"/>
            <a:ext cx="11239200" cy="1470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2"/>
              </a:buClr>
              <a:buSzPts val="1800"/>
              <a:buNone/>
              <a:defRPr>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 name="Google Shape;12;p3"/>
          <p:cNvSpPr txBox="1"/>
          <p:nvPr>
            <p:ph type="subTitle" idx="1"/>
          </p:nvPr>
        </p:nvSpPr>
        <p:spPr>
          <a:xfrm>
            <a:off x="5092800" y="4955775"/>
            <a:ext cx="8102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SzPts val="3200"/>
              <a:buNone/>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3" name="Google Shape;13;p3"/>
          <p:cNvSpPr/>
          <p:nvPr/>
        </p:nvSpPr>
        <p:spPr>
          <a:xfrm>
            <a:off x="1290477" y="526196"/>
            <a:ext cx="395617" cy="321529"/>
          </a:xfrm>
          <a:custGeom>
            <a:avLst/>
            <a:gdLst/>
            <a:ahLst/>
            <a:cxnLst/>
            <a:rect l="l" t="t" r="r" b="b"/>
            <a:pathLst>
              <a:path w="395617" h="321529" extrusionOk="0">
                <a:moveTo>
                  <a:pt x="0" y="0"/>
                </a:moveTo>
                <a:lnTo>
                  <a:pt x="395617" y="0"/>
                </a:lnTo>
                <a:lnTo>
                  <a:pt x="395617" y="321529"/>
                </a:lnTo>
                <a:lnTo>
                  <a:pt x="0" y="321529"/>
                </a:lnTo>
                <a:lnTo>
                  <a:pt x="0" y="0"/>
                </a:lnTo>
                <a:close/>
              </a:path>
            </a:pathLst>
          </a:custGeom>
          <a:blipFill rotWithShape="1">
            <a:blip r:embed="rId2"/>
            <a:stretch>
              <a:fillRect/>
            </a:stretch>
          </a:blipFill>
          <a:ln>
            <a:noFill/>
          </a:ln>
        </p:spPr>
      </p:sp>
      <p:sp>
        <p:nvSpPr>
          <p:cNvPr id="14" name="Google Shape;14;p3"/>
          <p:cNvSpPr txBox="1"/>
          <p:nvPr/>
        </p:nvSpPr>
        <p:spPr>
          <a:xfrm>
            <a:off x="14037101"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Service</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3"/>
          <p:cNvSpPr txBox="1"/>
          <p:nvPr/>
        </p:nvSpPr>
        <p:spPr>
          <a:xfrm>
            <a:off x="16575948"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Contact</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 name="Google Shape;16;p3"/>
          <p:cNvSpPr txBox="1"/>
          <p:nvPr/>
        </p:nvSpPr>
        <p:spPr>
          <a:xfrm>
            <a:off x="11592148" y="544086"/>
            <a:ext cx="5364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About</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 name="Google Shape;17;p3"/>
          <p:cNvSpPr txBox="1"/>
          <p:nvPr/>
        </p:nvSpPr>
        <p:spPr>
          <a:xfrm>
            <a:off x="9144000" y="544086"/>
            <a:ext cx="539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Home</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 name="Google Shape;18;p3"/>
          <p:cNvSpPr txBox="1"/>
          <p:nvPr/>
        </p:nvSpPr>
        <p:spPr>
          <a:xfrm>
            <a:off x="1894235" y="544086"/>
            <a:ext cx="534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LOGO</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9" name="Shape 19"/>
        <p:cNvGrpSpPr/>
        <p:nvPr/>
      </p:nvGrpSpPr>
      <p:grpSpPr>
        <a:xfrm>
          <a:off x="0" y="0"/>
          <a:ext cx="0" cy="0"/>
          <a:chOff x="0" y="0"/>
          <a:chExt cx="0" cy="0"/>
        </a:xfrm>
      </p:grpSpPr>
      <p:sp>
        <p:nvSpPr>
          <p:cNvPr id="20" name="Google Shape;20;p4"/>
          <p:cNvSpPr/>
          <p:nvPr/>
        </p:nvSpPr>
        <p:spPr>
          <a:xfrm>
            <a:off x="0" y="3845995"/>
            <a:ext cx="17619976" cy="8668750"/>
          </a:xfrm>
          <a:custGeom>
            <a:avLst/>
            <a:gdLst/>
            <a:ahLst/>
            <a:cxnLst/>
            <a:rect l="l" t="t" r="r" b="b"/>
            <a:pathLst>
              <a:path w="1800253" h="885696" extrusionOk="0">
                <a:moveTo>
                  <a:pt x="43937" y="0"/>
                </a:moveTo>
                <a:lnTo>
                  <a:pt x="1756317" y="0"/>
                </a:lnTo>
                <a:cubicBezTo>
                  <a:pt x="1780582" y="0"/>
                  <a:pt x="1800253" y="19671"/>
                  <a:pt x="1800253" y="43937"/>
                </a:cubicBezTo>
                <a:lnTo>
                  <a:pt x="1800253" y="841759"/>
                </a:lnTo>
                <a:cubicBezTo>
                  <a:pt x="1800253" y="853412"/>
                  <a:pt x="1795624" y="864587"/>
                  <a:pt x="1787384" y="872827"/>
                </a:cubicBezTo>
                <a:cubicBezTo>
                  <a:pt x="1779145" y="881067"/>
                  <a:pt x="1767969" y="885696"/>
                  <a:pt x="1756317" y="885696"/>
                </a:cubicBezTo>
                <a:lnTo>
                  <a:pt x="43937" y="885696"/>
                </a:lnTo>
                <a:cubicBezTo>
                  <a:pt x="19671" y="885696"/>
                  <a:pt x="0" y="866025"/>
                  <a:pt x="0" y="841759"/>
                </a:cubicBezTo>
                <a:lnTo>
                  <a:pt x="0" y="43937"/>
                </a:lnTo>
                <a:cubicBezTo>
                  <a:pt x="0" y="19671"/>
                  <a:pt x="19671" y="0"/>
                  <a:pt x="43937"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1;p4"/>
          <p:cNvSpPr txBox="1"/>
          <p:nvPr>
            <p:ph type="title"/>
          </p:nvPr>
        </p:nvSpPr>
        <p:spPr>
          <a:xfrm>
            <a:off x="1370850" y="1755150"/>
            <a:ext cx="9577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
          <p:cNvSpPr txBox="1"/>
          <p:nvPr>
            <p:ph type="body" idx="1"/>
          </p:nvPr>
        </p:nvSpPr>
        <p:spPr>
          <a:xfrm>
            <a:off x="5029200" y="4544175"/>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23" name="Google Shape;23;p4"/>
          <p:cNvSpPr/>
          <p:nvPr/>
        </p:nvSpPr>
        <p:spPr>
          <a:xfrm>
            <a:off x="1290477" y="526196"/>
            <a:ext cx="395617" cy="321529"/>
          </a:xfrm>
          <a:custGeom>
            <a:avLst/>
            <a:gdLst/>
            <a:ahLst/>
            <a:cxnLst/>
            <a:rect l="l" t="t" r="r" b="b"/>
            <a:pathLst>
              <a:path w="395617" h="321529" extrusionOk="0">
                <a:moveTo>
                  <a:pt x="0" y="0"/>
                </a:moveTo>
                <a:lnTo>
                  <a:pt x="395617" y="0"/>
                </a:lnTo>
                <a:lnTo>
                  <a:pt x="395617" y="321529"/>
                </a:lnTo>
                <a:lnTo>
                  <a:pt x="0" y="321529"/>
                </a:lnTo>
                <a:lnTo>
                  <a:pt x="0" y="0"/>
                </a:lnTo>
                <a:close/>
              </a:path>
            </a:pathLst>
          </a:custGeom>
          <a:blipFill rotWithShape="1">
            <a:blip r:embed="rId2"/>
            <a:stretch>
              <a:fillRect/>
            </a:stretch>
          </a:blipFill>
          <a:ln>
            <a:noFill/>
          </a:ln>
        </p:spPr>
      </p:sp>
      <p:sp>
        <p:nvSpPr>
          <p:cNvPr id="24" name="Google Shape;24;p4"/>
          <p:cNvSpPr txBox="1"/>
          <p:nvPr/>
        </p:nvSpPr>
        <p:spPr>
          <a:xfrm>
            <a:off x="14037101"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Service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5;p4"/>
          <p:cNvSpPr txBox="1"/>
          <p:nvPr/>
        </p:nvSpPr>
        <p:spPr>
          <a:xfrm>
            <a:off x="16575948"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Contact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6;p4"/>
          <p:cNvSpPr txBox="1"/>
          <p:nvPr/>
        </p:nvSpPr>
        <p:spPr>
          <a:xfrm>
            <a:off x="11592148" y="544086"/>
            <a:ext cx="5364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About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7;p4"/>
          <p:cNvSpPr txBox="1"/>
          <p:nvPr/>
        </p:nvSpPr>
        <p:spPr>
          <a:xfrm>
            <a:off x="9144000" y="544086"/>
            <a:ext cx="539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Home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8;p4"/>
          <p:cNvSpPr txBox="1"/>
          <p:nvPr/>
        </p:nvSpPr>
        <p:spPr>
          <a:xfrm>
            <a:off x="1894235" y="544086"/>
            <a:ext cx="534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LOGO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9" name="Shape 29"/>
        <p:cNvGrpSpPr/>
        <p:nvPr/>
      </p:nvGrpSpPr>
      <p:grpSpPr>
        <a:xfrm>
          <a:off x="0" y="0"/>
          <a:ext cx="0" cy="0"/>
          <a:chOff x="0" y="0"/>
          <a:chExt cx="0" cy="0"/>
        </a:xfrm>
      </p:grpSpPr>
      <p:sp>
        <p:nvSpPr>
          <p:cNvPr id="30" name="Google Shape;30;p5"/>
          <p:cNvSpPr/>
          <p:nvPr/>
        </p:nvSpPr>
        <p:spPr>
          <a:xfrm>
            <a:off x="0" y="1170263"/>
            <a:ext cx="18287249" cy="9970526"/>
          </a:xfrm>
          <a:custGeom>
            <a:avLst/>
            <a:gdLst/>
            <a:ahLst/>
            <a:cxnLst/>
            <a:rect l="l" t="t" r="r" b="b"/>
            <a:pathLst>
              <a:path w="1868429" h="1018700" extrusionOk="0">
                <a:moveTo>
                  <a:pt x="42333" y="0"/>
                </a:moveTo>
                <a:lnTo>
                  <a:pt x="1826096" y="0"/>
                </a:lnTo>
                <a:cubicBezTo>
                  <a:pt x="1837324" y="0"/>
                  <a:pt x="1848091" y="4460"/>
                  <a:pt x="1856030" y="12399"/>
                </a:cubicBezTo>
                <a:cubicBezTo>
                  <a:pt x="1863969" y="20338"/>
                  <a:pt x="1868429" y="31106"/>
                  <a:pt x="1868429" y="42333"/>
                </a:cubicBezTo>
                <a:lnTo>
                  <a:pt x="1868429" y="976366"/>
                </a:lnTo>
                <a:cubicBezTo>
                  <a:pt x="1868429" y="987594"/>
                  <a:pt x="1863969" y="998362"/>
                  <a:pt x="1856030" y="1006301"/>
                </a:cubicBezTo>
                <a:cubicBezTo>
                  <a:pt x="1848091" y="1014240"/>
                  <a:pt x="1837324" y="1018700"/>
                  <a:pt x="1826096" y="1018700"/>
                </a:cubicBezTo>
                <a:lnTo>
                  <a:pt x="42333" y="1018700"/>
                </a:lnTo>
                <a:cubicBezTo>
                  <a:pt x="31106" y="1018700"/>
                  <a:pt x="20338" y="1014240"/>
                  <a:pt x="12399" y="1006301"/>
                </a:cubicBezTo>
                <a:cubicBezTo>
                  <a:pt x="4460" y="998362"/>
                  <a:pt x="0" y="987594"/>
                  <a:pt x="0" y="976366"/>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31;p5"/>
          <p:cNvSpPr txBox="1"/>
          <p:nvPr>
            <p:ph type="title"/>
          </p:nvPr>
        </p:nvSpPr>
        <p:spPr>
          <a:xfrm>
            <a:off x="1366675" y="1170875"/>
            <a:ext cx="117864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2"/>
              </a:buClr>
              <a:buSzPts val="7000"/>
              <a:buNone/>
              <a:defRPr cap="none">
                <a:solidFill>
                  <a:schemeClr val="accent2"/>
                </a:solidFill>
              </a:defRPr>
            </a:lvl1pPr>
            <a:lvl2pPr lvl="1"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2pPr>
            <a:lvl3pPr lvl="2"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3pPr>
            <a:lvl4pPr lvl="3"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4pPr>
            <a:lvl5pPr lvl="4"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5pPr>
            <a:lvl6pPr lvl="5"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6pPr>
            <a:lvl7pPr lvl="6"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7pPr>
            <a:lvl8pPr lvl="7"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8pPr>
            <a:lvl9pPr lvl="8"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9pPr>
          </a:lstStyle>
          <a:p/>
        </p:txBody>
      </p:sp>
      <p:sp>
        <p:nvSpPr>
          <p:cNvPr id="32" name="Google Shape;32;p5"/>
          <p:cNvSpPr txBox="1"/>
          <p:nvPr>
            <p:ph type="body" idx="1"/>
          </p:nvPr>
        </p:nvSpPr>
        <p:spPr>
          <a:xfrm>
            <a:off x="5527638" y="69256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chemeClr val="lt1"/>
              </a:buClr>
              <a:buSzPts val="2400"/>
              <a:buNone/>
              <a:defRPr>
                <a:solidFill>
                  <a:schemeClr val="lt1"/>
                </a:solidFill>
              </a:defRPr>
            </a:lvl1pPr>
            <a:lvl2pPr marL="914400" lvl="1" indent="-228600" algn="l">
              <a:lnSpc>
                <a:spcPct val="100000"/>
              </a:lnSpc>
              <a:spcBef>
                <a:spcPts val="360"/>
              </a:spcBef>
              <a:spcAft>
                <a:spcPts val="0"/>
              </a:spcAft>
              <a:buClr>
                <a:schemeClr val="lt1"/>
              </a:buClr>
              <a:buSzPts val="2400"/>
              <a:buNone/>
              <a:defRPr>
                <a:solidFill>
                  <a:schemeClr val="lt1"/>
                </a:solidFill>
              </a:defRPr>
            </a:lvl2pPr>
            <a:lvl3pPr marL="1371600" lvl="2" indent="-228600" algn="l">
              <a:lnSpc>
                <a:spcPct val="100000"/>
              </a:lnSpc>
              <a:spcBef>
                <a:spcPts val="320"/>
              </a:spcBef>
              <a:spcAft>
                <a:spcPts val="0"/>
              </a:spcAft>
              <a:buClr>
                <a:schemeClr val="lt1"/>
              </a:buClr>
              <a:buSzPts val="2400"/>
              <a:buNone/>
              <a:defRPr>
                <a:solidFill>
                  <a:schemeClr val="lt1"/>
                </a:solidFill>
              </a:defRPr>
            </a:lvl3pPr>
            <a:lvl4pPr marL="1828800" lvl="3" indent="-228600" algn="l">
              <a:lnSpc>
                <a:spcPct val="100000"/>
              </a:lnSpc>
              <a:spcBef>
                <a:spcPts val="280"/>
              </a:spcBef>
              <a:spcAft>
                <a:spcPts val="0"/>
              </a:spcAft>
              <a:buClr>
                <a:schemeClr val="lt1"/>
              </a:buClr>
              <a:buSzPts val="2400"/>
              <a:buNone/>
              <a:defRPr>
                <a:solidFill>
                  <a:schemeClr val="lt1"/>
                </a:solidFill>
              </a:defRPr>
            </a:lvl4pPr>
            <a:lvl5pPr marL="2286000" lvl="4" indent="-228600" algn="l">
              <a:lnSpc>
                <a:spcPct val="100000"/>
              </a:lnSpc>
              <a:spcBef>
                <a:spcPts val="280"/>
              </a:spcBef>
              <a:spcAft>
                <a:spcPts val="0"/>
              </a:spcAft>
              <a:buClr>
                <a:schemeClr val="lt1"/>
              </a:buClr>
              <a:buSzPts val="2400"/>
              <a:buNone/>
              <a:defRPr>
                <a:solidFill>
                  <a:schemeClr val="lt1"/>
                </a:solidFill>
              </a:defRPr>
            </a:lvl5pPr>
            <a:lvl6pPr marL="2743200" lvl="5" indent="-228600" algn="l">
              <a:lnSpc>
                <a:spcPct val="100000"/>
              </a:lnSpc>
              <a:spcBef>
                <a:spcPts val="280"/>
              </a:spcBef>
              <a:spcAft>
                <a:spcPts val="0"/>
              </a:spcAft>
              <a:buClr>
                <a:schemeClr val="lt1"/>
              </a:buClr>
              <a:buSzPts val="2400"/>
              <a:buNone/>
              <a:defRPr>
                <a:solidFill>
                  <a:schemeClr val="lt1"/>
                </a:solidFill>
              </a:defRPr>
            </a:lvl6pPr>
            <a:lvl7pPr marL="3200400" lvl="6" indent="-228600" algn="l">
              <a:lnSpc>
                <a:spcPct val="100000"/>
              </a:lnSpc>
              <a:spcBef>
                <a:spcPts val="280"/>
              </a:spcBef>
              <a:spcAft>
                <a:spcPts val="0"/>
              </a:spcAft>
              <a:buClr>
                <a:schemeClr val="lt1"/>
              </a:buClr>
              <a:buSzPts val="2400"/>
              <a:buNone/>
              <a:defRPr>
                <a:solidFill>
                  <a:schemeClr val="lt1"/>
                </a:solidFill>
              </a:defRPr>
            </a:lvl7pPr>
            <a:lvl8pPr marL="3657600" lvl="7" indent="-228600" algn="l">
              <a:lnSpc>
                <a:spcPct val="100000"/>
              </a:lnSpc>
              <a:spcBef>
                <a:spcPts val="280"/>
              </a:spcBef>
              <a:spcAft>
                <a:spcPts val="0"/>
              </a:spcAft>
              <a:buClr>
                <a:schemeClr val="lt1"/>
              </a:buClr>
              <a:buSzPts val="2400"/>
              <a:buNone/>
              <a:defRPr>
                <a:solidFill>
                  <a:schemeClr val="lt1"/>
                </a:solidFill>
              </a:defRPr>
            </a:lvl8pPr>
            <a:lvl9pPr marL="4114800" lvl="8" indent="-228600" algn="l">
              <a:lnSpc>
                <a:spcPct val="100000"/>
              </a:lnSpc>
              <a:spcBef>
                <a:spcPts val="280"/>
              </a:spcBef>
              <a:spcAft>
                <a:spcPts val="0"/>
              </a:spcAft>
              <a:buClr>
                <a:schemeClr val="lt1"/>
              </a:buClr>
              <a:buSzPts val="2400"/>
              <a:buNone/>
              <a:defRPr>
                <a:solidFill>
                  <a:schemeClr val="lt1"/>
                </a:solidFill>
              </a:defRPr>
            </a:lvl9pPr>
          </a:lstStyle>
          <a:p/>
        </p:txBody>
      </p:sp>
      <p:sp>
        <p:nvSpPr>
          <p:cNvPr id="33" name="Google Shape;33;p5"/>
          <p:cNvSpPr/>
          <p:nvPr/>
        </p:nvSpPr>
        <p:spPr>
          <a:xfrm>
            <a:off x="1290477" y="526196"/>
            <a:ext cx="395617" cy="321529"/>
          </a:xfrm>
          <a:custGeom>
            <a:avLst/>
            <a:gdLst/>
            <a:ahLst/>
            <a:cxnLst/>
            <a:rect l="l" t="t" r="r" b="b"/>
            <a:pathLst>
              <a:path w="395617" h="321529" extrusionOk="0">
                <a:moveTo>
                  <a:pt x="0" y="0"/>
                </a:moveTo>
                <a:lnTo>
                  <a:pt x="395617" y="0"/>
                </a:lnTo>
                <a:lnTo>
                  <a:pt x="395617" y="321529"/>
                </a:lnTo>
                <a:lnTo>
                  <a:pt x="0" y="321529"/>
                </a:lnTo>
                <a:lnTo>
                  <a:pt x="0" y="0"/>
                </a:lnTo>
                <a:close/>
              </a:path>
            </a:pathLst>
          </a:custGeom>
          <a:blipFill rotWithShape="1">
            <a:blip r:embed="rId2"/>
            <a:stretch>
              <a:fillRect/>
            </a:stretch>
          </a:blipFill>
          <a:ln>
            <a:noFill/>
          </a:ln>
        </p:spPr>
      </p:sp>
      <p:sp>
        <p:nvSpPr>
          <p:cNvPr id="34" name="Google Shape;34;p5"/>
          <p:cNvSpPr txBox="1"/>
          <p:nvPr/>
        </p:nvSpPr>
        <p:spPr>
          <a:xfrm>
            <a:off x="14037101"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Service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35;p5"/>
          <p:cNvSpPr txBox="1"/>
          <p:nvPr/>
        </p:nvSpPr>
        <p:spPr>
          <a:xfrm>
            <a:off x="16575948"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Contact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36;p5"/>
          <p:cNvSpPr txBox="1"/>
          <p:nvPr/>
        </p:nvSpPr>
        <p:spPr>
          <a:xfrm>
            <a:off x="11592148" y="544086"/>
            <a:ext cx="5364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About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5"/>
          <p:cNvSpPr txBox="1"/>
          <p:nvPr/>
        </p:nvSpPr>
        <p:spPr>
          <a:xfrm>
            <a:off x="9144000" y="544086"/>
            <a:ext cx="539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Home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5"/>
          <p:cNvSpPr txBox="1"/>
          <p:nvPr/>
        </p:nvSpPr>
        <p:spPr>
          <a:xfrm>
            <a:off x="1894235" y="544086"/>
            <a:ext cx="534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LOGO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9" name="Shape 39"/>
        <p:cNvGrpSpPr/>
        <p:nvPr/>
      </p:nvGrpSpPr>
      <p:grpSpPr>
        <a:xfrm>
          <a:off x="0" y="0"/>
          <a:ext cx="0" cy="0"/>
          <a:chOff x="0" y="0"/>
          <a:chExt cx="0" cy="0"/>
        </a:xfrm>
      </p:grpSpPr>
      <p:sp>
        <p:nvSpPr>
          <p:cNvPr id="40" name="Google Shape;40;p6"/>
          <p:cNvSpPr/>
          <p:nvPr/>
        </p:nvSpPr>
        <p:spPr>
          <a:xfrm>
            <a:off x="556551" y="3617706"/>
            <a:ext cx="14649861" cy="8693992"/>
          </a:xfrm>
          <a:custGeom>
            <a:avLst/>
            <a:gdLst/>
            <a:ahLst/>
            <a:cxnLst/>
            <a:rect l="l" t="t" r="r" b="b"/>
            <a:pathLst>
              <a:path w="1496793" h="888275" extrusionOk="0">
                <a:moveTo>
                  <a:pt x="52844" y="0"/>
                </a:moveTo>
                <a:lnTo>
                  <a:pt x="1443949" y="0"/>
                </a:lnTo>
                <a:cubicBezTo>
                  <a:pt x="1473134" y="0"/>
                  <a:pt x="1496793" y="23659"/>
                  <a:pt x="1496793" y="52844"/>
                </a:cubicBezTo>
                <a:lnTo>
                  <a:pt x="1496793" y="835431"/>
                </a:lnTo>
                <a:cubicBezTo>
                  <a:pt x="1496793" y="849446"/>
                  <a:pt x="1491226" y="862888"/>
                  <a:pt x="1481315" y="872798"/>
                </a:cubicBezTo>
                <a:cubicBezTo>
                  <a:pt x="1471405" y="882708"/>
                  <a:pt x="1457964" y="888275"/>
                  <a:pt x="1443949" y="888275"/>
                </a:cubicBezTo>
                <a:lnTo>
                  <a:pt x="52844" y="888275"/>
                </a:lnTo>
                <a:cubicBezTo>
                  <a:pt x="23659" y="888275"/>
                  <a:pt x="0" y="864616"/>
                  <a:pt x="0" y="835431"/>
                </a:cubicBezTo>
                <a:lnTo>
                  <a:pt x="0" y="52844"/>
                </a:lnTo>
                <a:cubicBezTo>
                  <a:pt x="0" y="38829"/>
                  <a:pt x="5567" y="25388"/>
                  <a:pt x="15478" y="15478"/>
                </a:cubicBezTo>
                <a:cubicBezTo>
                  <a:pt x="25388" y="5567"/>
                  <a:pt x="38829" y="0"/>
                  <a:pt x="52844"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6"/>
          <p:cNvSpPr txBox="1"/>
          <p:nvPr>
            <p:ph type="title"/>
          </p:nvPr>
        </p:nvSpPr>
        <p:spPr>
          <a:xfrm>
            <a:off x="1370850" y="1755150"/>
            <a:ext cx="9577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type="body" idx="1"/>
          </p:nvPr>
        </p:nvSpPr>
        <p:spPr>
          <a:xfrm>
            <a:off x="3920563" y="4549875"/>
            <a:ext cx="5126700" cy="45261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560"/>
              </a:spcBef>
              <a:spcAft>
                <a:spcPts val="0"/>
              </a:spcAft>
              <a:buClr>
                <a:schemeClr val="dk1"/>
              </a:buClr>
              <a:buSzPts val="2400"/>
              <a:buChar char="•"/>
              <a:defRPr/>
            </a:lvl1pPr>
            <a:lvl2pPr marL="914400" lvl="1" indent="-381000" algn="l">
              <a:lnSpc>
                <a:spcPct val="100000"/>
              </a:lnSpc>
              <a:spcBef>
                <a:spcPts val="480"/>
              </a:spcBef>
              <a:spcAft>
                <a:spcPts val="0"/>
              </a:spcAft>
              <a:buClr>
                <a:schemeClr val="dk1"/>
              </a:buClr>
              <a:buSzPts val="2400"/>
              <a:buChar char="–"/>
              <a:defRPr/>
            </a:lvl2pPr>
            <a:lvl3pPr marL="1371600" lvl="2" indent="-381000" algn="l">
              <a:lnSpc>
                <a:spcPct val="100000"/>
              </a:lnSpc>
              <a:spcBef>
                <a:spcPts val="400"/>
              </a:spcBef>
              <a:spcAft>
                <a:spcPts val="0"/>
              </a:spcAft>
              <a:buClr>
                <a:schemeClr val="dk1"/>
              </a:buClr>
              <a:buSzPts val="2400"/>
              <a:buChar char="•"/>
              <a:defRPr/>
            </a:lvl3pPr>
            <a:lvl4pPr marL="1828800" lvl="3" indent="-381000" algn="l">
              <a:lnSpc>
                <a:spcPct val="100000"/>
              </a:lnSpc>
              <a:spcBef>
                <a:spcPts val="360"/>
              </a:spcBef>
              <a:spcAft>
                <a:spcPts val="0"/>
              </a:spcAft>
              <a:buClr>
                <a:schemeClr val="dk1"/>
              </a:buClr>
              <a:buSzPts val="2400"/>
              <a:buChar char="–"/>
              <a:defRPr/>
            </a:lvl4pPr>
            <a:lvl5pPr marL="2286000" lvl="4" indent="-381000" algn="l">
              <a:lnSpc>
                <a:spcPct val="100000"/>
              </a:lnSpc>
              <a:spcBef>
                <a:spcPts val="360"/>
              </a:spcBef>
              <a:spcAft>
                <a:spcPts val="0"/>
              </a:spcAft>
              <a:buClr>
                <a:schemeClr val="dk1"/>
              </a:buClr>
              <a:buSzPts val="2400"/>
              <a:buChar char="»"/>
              <a:defRPr/>
            </a:lvl5pPr>
            <a:lvl6pPr marL="2743200" lvl="5" indent="-381000" algn="l">
              <a:lnSpc>
                <a:spcPct val="100000"/>
              </a:lnSpc>
              <a:spcBef>
                <a:spcPts val="360"/>
              </a:spcBef>
              <a:spcAft>
                <a:spcPts val="0"/>
              </a:spcAft>
              <a:buClr>
                <a:schemeClr val="dk1"/>
              </a:buClr>
              <a:buSzPts val="2400"/>
              <a:buChar char="•"/>
              <a:defRPr/>
            </a:lvl6pPr>
            <a:lvl7pPr marL="3200400" lvl="6" indent="-381000" algn="l">
              <a:lnSpc>
                <a:spcPct val="100000"/>
              </a:lnSpc>
              <a:spcBef>
                <a:spcPts val="360"/>
              </a:spcBef>
              <a:spcAft>
                <a:spcPts val="0"/>
              </a:spcAft>
              <a:buClr>
                <a:schemeClr val="dk1"/>
              </a:buClr>
              <a:buSzPts val="2400"/>
              <a:buChar char="•"/>
              <a:defRPr/>
            </a:lvl7pPr>
            <a:lvl8pPr marL="3657600" lvl="7" indent="-381000" algn="l">
              <a:lnSpc>
                <a:spcPct val="100000"/>
              </a:lnSpc>
              <a:spcBef>
                <a:spcPts val="360"/>
              </a:spcBef>
              <a:spcAft>
                <a:spcPts val="0"/>
              </a:spcAft>
              <a:buClr>
                <a:schemeClr val="dk1"/>
              </a:buClr>
              <a:buSzPts val="2400"/>
              <a:buChar char="•"/>
              <a:defRPr/>
            </a:lvl8pPr>
            <a:lvl9pPr marL="4114800" lvl="8" indent="-381000" algn="l">
              <a:lnSpc>
                <a:spcPct val="100000"/>
              </a:lnSpc>
              <a:spcBef>
                <a:spcPts val="360"/>
              </a:spcBef>
              <a:spcAft>
                <a:spcPts val="0"/>
              </a:spcAft>
              <a:buClr>
                <a:schemeClr val="dk1"/>
              </a:buClr>
              <a:buSzPts val="2400"/>
              <a:buChar char="•"/>
              <a:defRPr/>
            </a:lvl9pPr>
          </a:lstStyle>
          <a:p/>
        </p:txBody>
      </p:sp>
      <p:sp>
        <p:nvSpPr>
          <p:cNvPr id="43" name="Google Shape;43;p6"/>
          <p:cNvSpPr txBox="1"/>
          <p:nvPr>
            <p:ph type="body" idx="2"/>
          </p:nvPr>
        </p:nvSpPr>
        <p:spPr>
          <a:xfrm>
            <a:off x="9240735" y="4549875"/>
            <a:ext cx="5126700" cy="45261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560"/>
              </a:spcBef>
              <a:spcAft>
                <a:spcPts val="0"/>
              </a:spcAft>
              <a:buClr>
                <a:schemeClr val="dk1"/>
              </a:buClr>
              <a:buSzPts val="2400"/>
              <a:buChar char="•"/>
              <a:defRPr/>
            </a:lvl1pPr>
            <a:lvl2pPr marL="914400" lvl="1" indent="-381000" algn="l">
              <a:lnSpc>
                <a:spcPct val="100000"/>
              </a:lnSpc>
              <a:spcBef>
                <a:spcPts val="480"/>
              </a:spcBef>
              <a:spcAft>
                <a:spcPts val="0"/>
              </a:spcAft>
              <a:buClr>
                <a:schemeClr val="dk1"/>
              </a:buClr>
              <a:buSzPts val="2400"/>
              <a:buChar char="–"/>
              <a:defRPr/>
            </a:lvl2pPr>
            <a:lvl3pPr marL="1371600" lvl="2" indent="-381000" algn="l">
              <a:lnSpc>
                <a:spcPct val="100000"/>
              </a:lnSpc>
              <a:spcBef>
                <a:spcPts val="400"/>
              </a:spcBef>
              <a:spcAft>
                <a:spcPts val="0"/>
              </a:spcAft>
              <a:buClr>
                <a:schemeClr val="dk1"/>
              </a:buClr>
              <a:buSzPts val="2400"/>
              <a:buChar char="•"/>
              <a:defRPr/>
            </a:lvl3pPr>
            <a:lvl4pPr marL="1828800" lvl="3" indent="-381000" algn="l">
              <a:lnSpc>
                <a:spcPct val="100000"/>
              </a:lnSpc>
              <a:spcBef>
                <a:spcPts val="360"/>
              </a:spcBef>
              <a:spcAft>
                <a:spcPts val="0"/>
              </a:spcAft>
              <a:buClr>
                <a:schemeClr val="dk1"/>
              </a:buClr>
              <a:buSzPts val="2400"/>
              <a:buChar char="–"/>
              <a:defRPr/>
            </a:lvl4pPr>
            <a:lvl5pPr marL="2286000" lvl="4" indent="-381000" algn="l">
              <a:lnSpc>
                <a:spcPct val="100000"/>
              </a:lnSpc>
              <a:spcBef>
                <a:spcPts val="360"/>
              </a:spcBef>
              <a:spcAft>
                <a:spcPts val="0"/>
              </a:spcAft>
              <a:buClr>
                <a:schemeClr val="dk1"/>
              </a:buClr>
              <a:buSzPts val="2400"/>
              <a:buChar char="»"/>
              <a:defRPr/>
            </a:lvl5pPr>
            <a:lvl6pPr marL="2743200" lvl="5" indent="-381000" algn="l">
              <a:lnSpc>
                <a:spcPct val="100000"/>
              </a:lnSpc>
              <a:spcBef>
                <a:spcPts val="360"/>
              </a:spcBef>
              <a:spcAft>
                <a:spcPts val="0"/>
              </a:spcAft>
              <a:buClr>
                <a:schemeClr val="dk1"/>
              </a:buClr>
              <a:buSzPts val="2400"/>
              <a:buChar char="•"/>
              <a:defRPr/>
            </a:lvl6pPr>
            <a:lvl7pPr marL="3200400" lvl="6" indent="-381000" algn="l">
              <a:lnSpc>
                <a:spcPct val="100000"/>
              </a:lnSpc>
              <a:spcBef>
                <a:spcPts val="360"/>
              </a:spcBef>
              <a:spcAft>
                <a:spcPts val="0"/>
              </a:spcAft>
              <a:buClr>
                <a:schemeClr val="dk1"/>
              </a:buClr>
              <a:buSzPts val="2400"/>
              <a:buChar char="•"/>
              <a:defRPr/>
            </a:lvl7pPr>
            <a:lvl8pPr marL="3657600" lvl="7" indent="-381000" algn="l">
              <a:lnSpc>
                <a:spcPct val="100000"/>
              </a:lnSpc>
              <a:spcBef>
                <a:spcPts val="360"/>
              </a:spcBef>
              <a:spcAft>
                <a:spcPts val="0"/>
              </a:spcAft>
              <a:buClr>
                <a:schemeClr val="dk1"/>
              </a:buClr>
              <a:buSzPts val="2400"/>
              <a:buChar char="•"/>
              <a:defRPr/>
            </a:lvl8pPr>
            <a:lvl9pPr marL="4114800" lvl="8" indent="-381000" algn="l">
              <a:lnSpc>
                <a:spcPct val="100000"/>
              </a:lnSpc>
              <a:spcBef>
                <a:spcPts val="360"/>
              </a:spcBef>
              <a:spcAft>
                <a:spcPts val="0"/>
              </a:spcAft>
              <a:buClr>
                <a:schemeClr val="dk1"/>
              </a:buClr>
              <a:buSzPts val="2400"/>
              <a:buChar char="•"/>
              <a:defRPr/>
            </a:lvl9pPr>
          </a:lstStyle>
          <a:p/>
        </p:txBody>
      </p:sp>
      <p:sp>
        <p:nvSpPr>
          <p:cNvPr id="44" name="Google Shape;44;p6"/>
          <p:cNvSpPr/>
          <p:nvPr/>
        </p:nvSpPr>
        <p:spPr>
          <a:xfrm>
            <a:off x="1290477" y="526196"/>
            <a:ext cx="395617" cy="321529"/>
          </a:xfrm>
          <a:custGeom>
            <a:avLst/>
            <a:gdLst/>
            <a:ahLst/>
            <a:cxnLst/>
            <a:rect l="l" t="t" r="r" b="b"/>
            <a:pathLst>
              <a:path w="395617" h="321529" extrusionOk="0">
                <a:moveTo>
                  <a:pt x="0" y="0"/>
                </a:moveTo>
                <a:lnTo>
                  <a:pt x="395617" y="0"/>
                </a:lnTo>
                <a:lnTo>
                  <a:pt x="395617" y="321529"/>
                </a:lnTo>
                <a:lnTo>
                  <a:pt x="0" y="321529"/>
                </a:lnTo>
                <a:lnTo>
                  <a:pt x="0" y="0"/>
                </a:lnTo>
                <a:close/>
              </a:path>
            </a:pathLst>
          </a:custGeom>
          <a:blipFill rotWithShape="1">
            <a:blip r:embed="rId2"/>
            <a:stretch>
              <a:fillRect/>
            </a:stretch>
          </a:blipFill>
          <a:ln>
            <a:noFill/>
          </a:ln>
        </p:spPr>
      </p:sp>
      <p:sp>
        <p:nvSpPr>
          <p:cNvPr id="45" name="Google Shape;45;p6"/>
          <p:cNvSpPr txBox="1"/>
          <p:nvPr/>
        </p:nvSpPr>
        <p:spPr>
          <a:xfrm>
            <a:off x="14037101"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Service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46;p6"/>
          <p:cNvSpPr txBox="1"/>
          <p:nvPr/>
        </p:nvSpPr>
        <p:spPr>
          <a:xfrm>
            <a:off x="16575948"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Contact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47;p6"/>
          <p:cNvSpPr txBox="1"/>
          <p:nvPr/>
        </p:nvSpPr>
        <p:spPr>
          <a:xfrm>
            <a:off x="11592148" y="544086"/>
            <a:ext cx="5364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About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48;p6"/>
          <p:cNvSpPr txBox="1"/>
          <p:nvPr/>
        </p:nvSpPr>
        <p:spPr>
          <a:xfrm>
            <a:off x="9144000" y="544086"/>
            <a:ext cx="539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Home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49;p6"/>
          <p:cNvSpPr txBox="1"/>
          <p:nvPr/>
        </p:nvSpPr>
        <p:spPr>
          <a:xfrm>
            <a:off x="1894235" y="544086"/>
            <a:ext cx="534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LOGO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0" name="Shape 50"/>
        <p:cNvGrpSpPr/>
        <p:nvPr/>
      </p:nvGrpSpPr>
      <p:grpSpPr>
        <a:xfrm>
          <a:off x="0" y="0"/>
          <a:ext cx="0" cy="0"/>
          <a:chOff x="0" y="0"/>
          <a:chExt cx="0" cy="0"/>
        </a:xfrm>
      </p:grpSpPr>
      <p:sp>
        <p:nvSpPr>
          <p:cNvPr id="51" name="Google Shape;51;p7"/>
          <p:cNvSpPr/>
          <p:nvPr/>
        </p:nvSpPr>
        <p:spPr>
          <a:xfrm>
            <a:off x="0" y="1093440"/>
            <a:ext cx="18287249" cy="9970526"/>
          </a:xfrm>
          <a:custGeom>
            <a:avLst/>
            <a:gdLst/>
            <a:ahLst/>
            <a:cxnLst/>
            <a:rect l="l" t="t" r="r" b="b"/>
            <a:pathLst>
              <a:path w="1868429" h="1018700" extrusionOk="0">
                <a:moveTo>
                  <a:pt x="42333" y="0"/>
                </a:moveTo>
                <a:lnTo>
                  <a:pt x="1826096" y="0"/>
                </a:lnTo>
                <a:cubicBezTo>
                  <a:pt x="1837324" y="0"/>
                  <a:pt x="1848091" y="4460"/>
                  <a:pt x="1856030" y="12399"/>
                </a:cubicBezTo>
                <a:cubicBezTo>
                  <a:pt x="1863969" y="20338"/>
                  <a:pt x="1868429" y="31106"/>
                  <a:pt x="1868429" y="42333"/>
                </a:cubicBezTo>
                <a:lnTo>
                  <a:pt x="1868429" y="976366"/>
                </a:lnTo>
                <a:cubicBezTo>
                  <a:pt x="1868429" y="987594"/>
                  <a:pt x="1863969" y="998362"/>
                  <a:pt x="1856030" y="1006301"/>
                </a:cubicBezTo>
                <a:cubicBezTo>
                  <a:pt x="1848091" y="1014240"/>
                  <a:pt x="1837324" y="1018700"/>
                  <a:pt x="1826096" y="1018700"/>
                </a:cubicBezTo>
                <a:lnTo>
                  <a:pt x="42333" y="1018700"/>
                </a:lnTo>
                <a:cubicBezTo>
                  <a:pt x="31106" y="1018700"/>
                  <a:pt x="20338" y="1014240"/>
                  <a:pt x="12399" y="1006301"/>
                </a:cubicBezTo>
                <a:cubicBezTo>
                  <a:pt x="4460" y="998362"/>
                  <a:pt x="0" y="987594"/>
                  <a:pt x="0" y="976366"/>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52;p7"/>
          <p:cNvSpPr txBox="1"/>
          <p:nvPr>
            <p:ph type="title"/>
          </p:nvPr>
        </p:nvSpPr>
        <p:spPr>
          <a:xfrm>
            <a:off x="1370850" y="1755150"/>
            <a:ext cx="9577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400"/>
              <a:buFont typeface="Calibri" panose="020F0502020204030204"/>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type="body" idx="1"/>
          </p:nvPr>
        </p:nvSpPr>
        <p:spPr>
          <a:xfrm>
            <a:off x="3813425" y="5001650"/>
            <a:ext cx="51435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lt1"/>
              </a:buClr>
              <a:buSzPts val="2400"/>
              <a:buChar char="•"/>
              <a:defRPr>
                <a:solidFill>
                  <a:schemeClr val="lt1"/>
                </a:solidFill>
              </a:defRPr>
            </a:lvl1pPr>
            <a:lvl2pPr marL="914400" lvl="1" indent="-381000" algn="l">
              <a:lnSpc>
                <a:spcPct val="100000"/>
              </a:lnSpc>
              <a:spcBef>
                <a:spcPts val="400"/>
              </a:spcBef>
              <a:spcAft>
                <a:spcPts val="0"/>
              </a:spcAft>
              <a:buClr>
                <a:schemeClr val="lt1"/>
              </a:buClr>
              <a:buSzPts val="2400"/>
              <a:buChar char="–"/>
              <a:defRPr>
                <a:solidFill>
                  <a:schemeClr val="lt1"/>
                </a:solidFill>
              </a:defRPr>
            </a:lvl2pPr>
            <a:lvl3pPr marL="1371600" lvl="2" indent="-381000" algn="l">
              <a:lnSpc>
                <a:spcPct val="100000"/>
              </a:lnSpc>
              <a:spcBef>
                <a:spcPts val="360"/>
              </a:spcBef>
              <a:spcAft>
                <a:spcPts val="0"/>
              </a:spcAft>
              <a:buClr>
                <a:schemeClr val="lt1"/>
              </a:buClr>
              <a:buSzPts val="2400"/>
              <a:buChar char="•"/>
              <a:defRPr>
                <a:solidFill>
                  <a:schemeClr val="lt1"/>
                </a:solidFill>
              </a:defRPr>
            </a:lvl3pPr>
            <a:lvl4pPr marL="1828800" lvl="3" indent="-381000" algn="l">
              <a:lnSpc>
                <a:spcPct val="100000"/>
              </a:lnSpc>
              <a:spcBef>
                <a:spcPts val="320"/>
              </a:spcBef>
              <a:spcAft>
                <a:spcPts val="0"/>
              </a:spcAft>
              <a:buClr>
                <a:schemeClr val="lt1"/>
              </a:buClr>
              <a:buSzPts val="2400"/>
              <a:buChar char="–"/>
              <a:defRPr>
                <a:solidFill>
                  <a:schemeClr val="lt1"/>
                </a:solidFill>
              </a:defRPr>
            </a:lvl4pPr>
            <a:lvl5pPr marL="2286000" lvl="4" indent="-381000" algn="l">
              <a:lnSpc>
                <a:spcPct val="100000"/>
              </a:lnSpc>
              <a:spcBef>
                <a:spcPts val="320"/>
              </a:spcBef>
              <a:spcAft>
                <a:spcPts val="0"/>
              </a:spcAft>
              <a:buClr>
                <a:schemeClr val="lt1"/>
              </a:buClr>
              <a:buSzPts val="2400"/>
              <a:buChar char="»"/>
              <a:defRPr>
                <a:solidFill>
                  <a:schemeClr val="lt1"/>
                </a:solidFill>
              </a:defRPr>
            </a:lvl5pPr>
            <a:lvl6pPr marL="2743200" lvl="5" indent="-381000" algn="l">
              <a:lnSpc>
                <a:spcPct val="100000"/>
              </a:lnSpc>
              <a:spcBef>
                <a:spcPts val="320"/>
              </a:spcBef>
              <a:spcAft>
                <a:spcPts val="0"/>
              </a:spcAft>
              <a:buClr>
                <a:schemeClr val="lt1"/>
              </a:buClr>
              <a:buSzPts val="2400"/>
              <a:buChar char="•"/>
              <a:defRPr>
                <a:solidFill>
                  <a:schemeClr val="lt1"/>
                </a:solidFill>
              </a:defRPr>
            </a:lvl6pPr>
            <a:lvl7pPr marL="3200400" lvl="6" indent="-381000" algn="l">
              <a:lnSpc>
                <a:spcPct val="100000"/>
              </a:lnSpc>
              <a:spcBef>
                <a:spcPts val="320"/>
              </a:spcBef>
              <a:spcAft>
                <a:spcPts val="0"/>
              </a:spcAft>
              <a:buClr>
                <a:schemeClr val="lt1"/>
              </a:buClr>
              <a:buSzPts val="2400"/>
              <a:buChar char="•"/>
              <a:defRPr>
                <a:solidFill>
                  <a:schemeClr val="lt1"/>
                </a:solidFill>
              </a:defRPr>
            </a:lvl7pPr>
            <a:lvl8pPr marL="3657600" lvl="7" indent="-381000" algn="l">
              <a:lnSpc>
                <a:spcPct val="100000"/>
              </a:lnSpc>
              <a:spcBef>
                <a:spcPts val="320"/>
              </a:spcBef>
              <a:spcAft>
                <a:spcPts val="0"/>
              </a:spcAft>
              <a:buClr>
                <a:schemeClr val="lt1"/>
              </a:buClr>
              <a:buSzPts val="2400"/>
              <a:buChar char="•"/>
              <a:defRPr>
                <a:solidFill>
                  <a:schemeClr val="lt1"/>
                </a:solidFill>
              </a:defRPr>
            </a:lvl8pPr>
            <a:lvl9pPr marL="4114800" lvl="8" indent="-381000" algn="l">
              <a:lnSpc>
                <a:spcPct val="100000"/>
              </a:lnSpc>
              <a:spcBef>
                <a:spcPts val="320"/>
              </a:spcBef>
              <a:spcAft>
                <a:spcPts val="0"/>
              </a:spcAft>
              <a:buClr>
                <a:schemeClr val="lt1"/>
              </a:buClr>
              <a:buSzPts val="2400"/>
              <a:buChar char="•"/>
              <a:defRPr>
                <a:solidFill>
                  <a:schemeClr val="lt1"/>
                </a:solidFill>
              </a:defRPr>
            </a:lvl9pPr>
          </a:lstStyle>
          <a:p/>
        </p:txBody>
      </p:sp>
      <p:sp>
        <p:nvSpPr>
          <p:cNvPr id="54" name="Google Shape;54;p7"/>
          <p:cNvSpPr txBox="1"/>
          <p:nvPr>
            <p:ph type="body" idx="2"/>
          </p:nvPr>
        </p:nvSpPr>
        <p:spPr>
          <a:xfrm>
            <a:off x="9145047" y="5001650"/>
            <a:ext cx="5145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lt1"/>
              </a:buClr>
              <a:buSzPts val="2400"/>
              <a:buChar char="•"/>
              <a:defRPr>
                <a:solidFill>
                  <a:schemeClr val="lt1"/>
                </a:solidFill>
              </a:defRPr>
            </a:lvl1pPr>
            <a:lvl2pPr marL="914400" lvl="1" indent="-381000" algn="l">
              <a:lnSpc>
                <a:spcPct val="100000"/>
              </a:lnSpc>
              <a:spcBef>
                <a:spcPts val="400"/>
              </a:spcBef>
              <a:spcAft>
                <a:spcPts val="0"/>
              </a:spcAft>
              <a:buClr>
                <a:schemeClr val="lt1"/>
              </a:buClr>
              <a:buSzPts val="2400"/>
              <a:buChar char="–"/>
              <a:defRPr>
                <a:solidFill>
                  <a:schemeClr val="lt1"/>
                </a:solidFill>
              </a:defRPr>
            </a:lvl2pPr>
            <a:lvl3pPr marL="1371600" lvl="2" indent="-381000" algn="l">
              <a:lnSpc>
                <a:spcPct val="100000"/>
              </a:lnSpc>
              <a:spcBef>
                <a:spcPts val="360"/>
              </a:spcBef>
              <a:spcAft>
                <a:spcPts val="0"/>
              </a:spcAft>
              <a:buClr>
                <a:schemeClr val="lt1"/>
              </a:buClr>
              <a:buSzPts val="2400"/>
              <a:buChar char="•"/>
              <a:defRPr>
                <a:solidFill>
                  <a:schemeClr val="lt1"/>
                </a:solidFill>
              </a:defRPr>
            </a:lvl3pPr>
            <a:lvl4pPr marL="1828800" lvl="3" indent="-381000" algn="l">
              <a:lnSpc>
                <a:spcPct val="100000"/>
              </a:lnSpc>
              <a:spcBef>
                <a:spcPts val="320"/>
              </a:spcBef>
              <a:spcAft>
                <a:spcPts val="0"/>
              </a:spcAft>
              <a:buClr>
                <a:schemeClr val="lt1"/>
              </a:buClr>
              <a:buSzPts val="2400"/>
              <a:buChar char="–"/>
              <a:defRPr>
                <a:solidFill>
                  <a:schemeClr val="lt1"/>
                </a:solidFill>
              </a:defRPr>
            </a:lvl4pPr>
            <a:lvl5pPr marL="2286000" lvl="4" indent="-381000" algn="l">
              <a:lnSpc>
                <a:spcPct val="100000"/>
              </a:lnSpc>
              <a:spcBef>
                <a:spcPts val="320"/>
              </a:spcBef>
              <a:spcAft>
                <a:spcPts val="0"/>
              </a:spcAft>
              <a:buClr>
                <a:schemeClr val="lt1"/>
              </a:buClr>
              <a:buSzPts val="2400"/>
              <a:buChar char="»"/>
              <a:defRPr>
                <a:solidFill>
                  <a:schemeClr val="lt1"/>
                </a:solidFill>
              </a:defRPr>
            </a:lvl5pPr>
            <a:lvl6pPr marL="2743200" lvl="5" indent="-381000" algn="l">
              <a:lnSpc>
                <a:spcPct val="100000"/>
              </a:lnSpc>
              <a:spcBef>
                <a:spcPts val="320"/>
              </a:spcBef>
              <a:spcAft>
                <a:spcPts val="0"/>
              </a:spcAft>
              <a:buClr>
                <a:schemeClr val="lt1"/>
              </a:buClr>
              <a:buSzPts val="2400"/>
              <a:buChar char="•"/>
              <a:defRPr>
                <a:solidFill>
                  <a:schemeClr val="lt1"/>
                </a:solidFill>
              </a:defRPr>
            </a:lvl6pPr>
            <a:lvl7pPr marL="3200400" lvl="6" indent="-381000" algn="l">
              <a:lnSpc>
                <a:spcPct val="100000"/>
              </a:lnSpc>
              <a:spcBef>
                <a:spcPts val="320"/>
              </a:spcBef>
              <a:spcAft>
                <a:spcPts val="0"/>
              </a:spcAft>
              <a:buClr>
                <a:schemeClr val="lt1"/>
              </a:buClr>
              <a:buSzPts val="2400"/>
              <a:buChar char="•"/>
              <a:defRPr>
                <a:solidFill>
                  <a:schemeClr val="lt1"/>
                </a:solidFill>
              </a:defRPr>
            </a:lvl7pPr>
            <a:lvl8pPr marL="3657600" lvl="7" indent="-381000" algn="l">
              <a:lnSpc>
                <a:spcPct val="100000"/>
              </a:lnSpc>
              <a:spcBef>
                <a:spcPts val="320"/>
              </a:spcBef>
              <a:spcAft>
                <a:spcPts val="0"/>
              </a:spcAft>
              <a:buClr>
                <a:schemeClr val="lt1"/>
              </a:buClr>
              <a:buSzPts val="2400"/>
              <a:buChar char="•"/>
              <a:defRPr>
                <a:solidFill>
                  <a:schemeClr val="lt1"/>
                </a:solidFill>
              </a:defRPr>
            </a:lvl8pPr>
            <a:lvl9pPr marL="4114800" lvl="8" indent="-381000" algn="l">
              <a:lnSpc>
                <a:spcPct val="100000"/>
              </a:lnSpc>
              <a:spcBef>
                <a:spcPts val="320"/>
              </a:spcBef>
              <a:spcAft>
                <a:spcPts val="0"/>
              </a:spcAft>
              <a:buClr>
                <a:schemeClr val="lt1"/>
              </a:buClr>
              <a:buSzPts val="2400"/>
              <a:buChar char="•"/>
              <a:defRPr>
                <a:solidFill>
                  <a:schemeClr val="lt1"/>
                </a:solidFill>
              </a:defRPr>
            </a:lvl9pPr>
          </a:lstStyle>
          <a:p/>
        </p:txBody>
      </p:sp>
      <p:sp>
        <p:nvSpPr>
          <p:cNvPr id="55" name="Google Shape;55;p7"/>
          <p:cNvSpPr/>
          <p:nvPr/>
        </p:nvSpPr>
        <p:spPr>
          <a:xfrm>
            <a:off x="1290477" y="526196"/>
            <a:ext cx="395617" cy="321529"/>
          </a:xfrm>
          <a:custGeom>
            <a:avLst/>
            <a:gdLst/>
            <a:ahLst/>
            <a:cxnLst/>
            <a:rect l="l" t="t" r="r" b="b"/>
            <a:pathLst>
              <a:path w="395617" h="321529" extrusionOk="0">
                <a:moveTo>
                  <a:pt x="0" y="0"/>
                </a:moveTo>
                <a:lnTo>
                  <a:pt x="395617" y="0"/>
                </a:lnTo>
                <a:lnTo>
                  <a:pt x="395617" y="321529"/>
                </a:lnTo>
                <a:lnTo>
                  <a:pt x="0" y="321529"/>
                </a:lnTo>
                <a:lnTo>
                  <a:pt x="0" y="0"/>
                </a:lnTo>
                <a:close/>
              </a:path>
            </a:pathLst>
          </a:custGeom>
          <a:blipFill rotWithShape="1">
            <a:blip r:embed="rId2"/>
            <a:stretch>
              <a:fillRect/>
            </a:stretch>
          </a:blipFill>
          <a:ln>
            <a:noFill/>
          </a:ln>
        </p:spPr>
      </p:sp>
      <p:sp>
        <p:nvSpPr>
          <p:cNvPr id="56" name="Google Shape;56;p7"/>
          <p:cNvSpPr txBox="1"/>
          <p:nvPr/>
        </p:nvSpPr>
        <p:spPr>
          <a:xfrm>
            <a:off x="14037101"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Service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57;p7"/>
          <p:cNvSpPr txBox="1"/>
          <p:nvPr/>
        </p:nvSpPr>
        <p:spPr>
          <a:xfrm>
            <a:off x="16575948"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Contact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7"/>
          <p:cNvSpPr txBox="1"/>
          <p:nvPr/>
        </p:nvSpPr>
        <p:spPr>
          <a:xfrm>
            <a:off x="11592148" y="544086"/>
            <a:ext cx="5364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About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59;p7"/>
          <p:cNvSpPr txBox="1"/>
          <p:nvPr/>
        </p:nvSpPr>
        <p:spPr>
          <a:xfrm>
            <a:off x="9144000" y="544086"/>
            <a:ext cx="539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Home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60;p7"/>
          <p:cNvSpPr txBox="1"/>
          <p:nvPr/>
        </p:nvSpPr>
        <p:spPr>
          <a:xfrm>
            <a:off x="1894235" y="544086"/>
            <a:ext cx="534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LOGO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1" name="Shape 61"/>
        <p:cNvGrpSpPr/>
        <p:nvPr/>
      </p:nvGrpSpPr>
      <p:grpSpPr>
        <a:xfrm>
          <a:off x="0" y="0"/>
          <a:ext cx="0" cy="0"/>
          <a:chOff x="0" y="0"/>
          <a:chExt cx="0" cy="0"/>
        </a:xfrm>
      </p:grpSpPr>
      <p:sp>
        <p:nvSpPr>
          <p:cNvPr id="62" name="Google Shape;62;p8"/>
          <p:cNvSpPr/>
          <p:nvPr/>
        </p:nvSpPr>
        <p:spPr>
          <a:xfrm>
            <a:off x="0" y="-925852"/>
            <a:ext cx="18287249" cy="4691070"/>
          </a:xfrm>
          <a:custGeom>
            <a:avLst/>
            <a:gdLst/>
            <a:ahLst/>
            <a:cxnLst/>
            <a:rect l="l" t="t" r="r" b="b"/>
            <a:pathLst>
              <a:path w="1868429" h="479292" extrusionOk="0">
                <a:moveTo>
                  <a:pt x="42333" y="0"/>
                </a:moveTo>
                <a:lnTo>
                  <a:pt x="1826096" y="0"/>
                </a:lnTo>
                <a:cubicBezTo>
                  <a:pt x="1837324" y="0"/>
                  <a:pt x="1848091" y="4460"/>
                  <a:pt x="1856030" y="12399"/>
                </a:cubicBezTo>
                <a:cubicBezTo>
                  <a:pt x="1863969" y="20338"/>
                  <a:pt x="1868429" y="31106"/>
                  <a:pt x="1868429" y="42333"/>
                </a:cubicBezTo>
                <a:lnTo>
                  <a:pt x="1868429" y="436959"/>
                </a:lnTo>
                <a:cubicBezTo>
                  <a:pt x="1868429" y="448186"/>
                  <a:pt x="1863969" y="458954"/>
                  <a:pt x="1856030" y="466893"/>
                </a:cubicBezTo>
                <a:cubicBezTo>
                  <a:pt x="1848091" y="474832"/>
                  <a:pt x="1837324" y="479292"/>
                  <a:pt x="1826096" y="479292"/>
                </a:cubicBezTo>
                <a:lnTo>
                  <a:pt x="42333" y="479292"/>
                </a:lnTo>
                <a:cubicBezTo>
                  <a:pt x="31106" y="479292"/>
                  <a:pt x="20338" y="474832"/>
                  <a:pt x="12399" y="466893"/>
                </a:cubicBezTo>
                <a:cubicBezTo>
                  <a:pt x="4460" y="458954"/>
                  <a:pt x="0" y="448186"/>
                  <a:pt x="0" y="436959"/>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63;p8"/>
          <p:cNvSpPr txBox="1"/>
          <p:nvPr>
            <p:ph type="title"/>
          </p:nvPr>
        </p:nvSpPr>
        <p:spPr>
          <a:xfrm>
            <a:off x="1370850" y="1755150"/>
            <a:ext cx="9577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
          <p:cNvSpPr/>
          <p:nvPr/>
        </p:nvSpPr>
        <p:spPr>
          <a:xfrm>
            <a:off x="1290477" y="526196"/>
            <a:ext cx="395617" cy="321529"/>
          </a:xfrm>
          <a:custGeom>
            <a:avLst/>
            <a:gdLst/>
            <a:ahLst/>
            <a:cxnLst/>
            <a:rect l="l" t="t" r="r" b="b"/>
            <a:pathLst>
              <a:path w="395617" h="321529" extrusionOk="0">
                <a:moveTo>
                  <a:pt x="0" y="0"/>
                </a:moveTo>
                <a:lnTo>
                  <a:pt x="395617" y="0"/>
                </a:lnTo>
                <a:lnTo>
                  <a:pt x="395617" y="321529"/>
                </a:lnTo>
                <a:lnTo>
                  <a:pt x="0" y="321529"/>
                </a:lnTo>
                <a:lnTo>
                  <a:pt x="0" y="0"/>
                </a:lnTo>
                <a:close/>
              </a:path>
            </a:pathLst>
          </a:custGeom>
          <a:blipFill rotWithShape="1">
            <a:blip r:embed="rId2"/>
            <a:stretch>
              <a:fillRect/>
            </a:stretch>
          </a:blipFill>
          <a:ln>
            <a:noFill/>
          </a:ln>
        </p:spPr>
      </p:sp>
      <p:sp>
        <p:nvSpPr>
          <p:cNvPr id="65" name="Google Shape;65;p8"/>
          <p:cNvSpPr txBox="1"/>
          <p:nvPr/>
        </p:nvSpPr>
        <p:spPr>
          <a:xfrm>
            <a:off x="14037101"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Service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66;p8"/>
          <p:cNvSpPr txBox="1"/>
          <p:nvPr/>
        </p:nvSpPr>
        <p:spPr>
          <a:xfrm>
            <a:off x="16575948"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Contact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67;p8"/>
          <p:cNvSpPr txBox="1"/>
          <p:nvPr/>
        </p:nvSpPr>
        <p:spPr>
          <a:xfrm>
            <a:off x="11592148" y="544086"/>
            <a:ext cx="5364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About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68;p8"/>
          <p:cNvSpPr txBox="1"/>
          <p:nvPr/>
        </p:nvSpPr>
        <p:spPr>
          <a:xfrm>
            <a:off x="9144000" y="544086"/>
            <a:ext cx="539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Home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69;p8"/>
          <p:cNvSpPr txBox="1"/>
          <p:nvPr/>
        </p:nvSpPr>
        <p:spPr>
          <a:xfrm>
            <a:off x="1894235" y="544086"/>
            <a:ext cx="534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LOGO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70" name="Shape 70"/>
        <p:cNvGrpSpPr/>
        <p:nvPr/>
      </p:nvGrpSpPr>
      <p:grpSpPr>
        <a:xfrm>
          <a:off x="0" y="0"/>
          <a:ext cx="0" cy="0"/>
          <a:chOff x="0" y="0"/>
          <a:chExt cx="0" cy="0"/>
        </a:xfrm>
      </p:grpSpPr>
      <p:sp>
        <p:nvSpPr>
          <p:cNvPr id="71" name="Google Shape;71;p9"/>
          <p:cNvSpPr/>
          <p:nvPr/>
        </p:nvSpPr>
        <p:spPr>
          <a:xfrm>
            <a:off x="0" y="-4289087"/>
            <a:ext cx="18287249" cy="8164449"/>
          </a:xfrm>
          <a:custGeom>
            <a:avLst/>
            <a:gdLst/>
            <a:ahLst/>
            <a:cxnLst/>
            <a:rect l="l" t="t" r="r" b="b"/>
            <a:pathLst>
              <a:path w="1868429" h="834171" extrusionOk="0">
                <a:moveTo>
                  <a:pt x="42333" y="0"/>
                </a:moveTo>
                <a:lnTo>
                  <a:pt x="1826096" y="0"/>
                </a:lnTo>
                <a:cubicBezTo>
                  <a:pt x="1837324" y="0"/>
                  <a:pt x="1848091" y="4460"/>
                  <a:pt x="1856030" y="12399"/>
                </a:cubicBezTo>
                <a:cubicBezTo>
                  <a:pt x="1863969" y="20338"/>
                  <a:pt x="1868429" y="31106"/>
                  <a:pt x="1868429" y="42333"/>
                </a:cubicBezTo>
                <a:lnTo>
                  <a:pt x="1868429" y="791838"/>
                </a:lnTo>
                <a:cubicBezTo>
                  <a:pt x="1868429" y="803065"/>
                  <a:pt x="1863969" y="813833"/>
                  <a:pt x="1856030" y="821772"/>
                </a:cubicBezTo>
                <a:cubicBezTo>
                  <a:pt x="1848091" y="829711"/>
                  <a:pt x="1837324" y="834171"/>
                  <a:pt x="1826096" y="834171"/>
                </a:cubicBezTo>
                <a:lnTo>
                  <a:pt x="42333" y="834171"/>
                </a:lnTo>
                <a:cubicBezTo>
                  <a:pt x="31106" y="834171"/>
                  <a:pt x="20338" y="829711"/>
                  <a:pt x="12399" y="821772"/>
                </a:cubicBezTo>
                <a:cubicBezTo>
                  <a:pt x="4460" y="813833"/>
                  <a:pt x="0" y="803065"/>
                  <a:pt x="0" y="791838"/>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72;p9"/>
          <p:cNvSpPr txBox="1"/>
          <p:nvPr>
            <p:ph type="title"/>
          </p:nvPr>
        </p:nvSpPr>
        <p:spPr>
          <a:xfrm>
            <a:off x="1360825" y="2302150"/>
            <a:ext cx="11597700" cy="11619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7000"/>
              <a:buNone/>
              <a:defRPr>
                <a:solidFill>
                  <a:schemeClr val="lt1"/>
                </a:solidFill>
              </a:defRPr>
            </a:lvl1pPr>
            <a:lvl2pPr lvl="1"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2pPr>
            <a:lvl3pPr lvl="2"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3pPr>
            <a:lvl4pPr lvl="3"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4pPr>
            <a:lvl5pPr lvl="4"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5pPr>
            <a:lvl6pPr lvl="5"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6pPr>
            <a:lvl7pPr lvl="6"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7pPr>
            <a:lvl8pPr lvl="7"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8pPr>
            <a:lvl9pPr lvl="8"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9pPr>
          </a:lstStyle>
          <a:p/>
        </p:txBody>
      </p:sp>
      <p:sp>
        <p:nvSpPr>
          <p:cNvPr id="73" name="Google Shape;73;p9"/>
          <p:cNvSpPr txBox="1"/>
          <p:nvPr>
            <p:ph type="body" idx="1"/>
          </p:nvPr>
        </p:nvSpPr>
        <p:spPr>
          <a:xfrm>
            <a:off x="9635763" y="4229925"/>
            <a:ext cx="5111700" cy="42096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40"/>
              </a:spcBef>
              <a:spcAft>
                <a:spcPts val="0"/>
              </a:spcAft>
              <a:buClr>
                <a:schemeClr val="dk1"/>
              </a:buClr>
              <a:buSzPts val="2400"/>
              <a:buChar char="•"/>
              <a:defRPr/>
            </a:lvl1pPr>
            <a:lvl2pPr marL="914400" lvl="1" indent="-381000" algn="l">
              <a:lnSpc>
                <a:spcPct val="100000"/>
              </a:lnSpc>
              <a:spcBef>
                <a:spcPts val="560"/>
              </a:spcBef>
              <a:spcAft>
                <a:spcPts val="0"/>
              </a:spcAft>
              <a:buClr>
                <a:schemeClr val="dk1"/>
              </a:buClr>
              <a:buSzPts val="2400"/>
              <a:buChar char="–"/>
              <a:defRPr/>
            </a:lvl2pPr>
            <a:lvl3pPr marL="1371600" lvl="2" indent="-381000" algn="l">
              <a:lnSpc>
                <a:spcPct val="100000"/>
              </a:lnSpc>
              <a:spcBef>
                <a:spcPts val="480"/>
              </a:spcBef>
              <a:spcAft>
                <a:spcPts val="0"/>
              </a:spcAft>
              <a:buClr>
                <a:schemeClr val="dk1"/>
              </a:buClr>
              <a:buSzPts val="2400"/>
              <a:buChar char="•"/>
              <a:defRPr/>
            </a:lvl3pPr>
            <a:lvl4pPr marL="1828800" lvl="3" indent="-381000" algn="l">
              <a:lnSpc>
                <a:spcPct val="100000"/>
              </a:lnSpc>
              <a:spcBef>
                <a:spcPts val="400"/>
              </a:spcBef>
              <a:spcAft>
                <a:spcPts val="0"/>
              </a:spcAft>
              <a:buClr>
                <a:schemeClr val="dk1"/>
              </a:buClr>
              <a:buSzPts val="2400"/>
              <a:buChar char="–"/>
              <a:defRPr/>
            </a:lvl4pPr>
            <a:lvl5pPr marL="2286000" lvl="4" indent="-381000" algn="l">
              <a:lnSpc>
                <a:spcPct val="100000"/>
              </a:lnSpc>
              <a:spcBef>
                <a:spcPts val="400"/>
              </a:spcBef>
              <a:spcAft>
                <a:spcPts val="0"/>
              </a:spcAft>
              <a:buClr>
                <a:schemeClr val="dk1"/>
              </a:buClr>
              <a:buSzPts val="2400"/>
              <a:buChar char="»"/>
              <a:defRPr/>
            </a:lvl5pPr>
            <a:lvl6pPr marL="2743200" lvl="5" indent="-381000" algn="l">
              <a:lnSpc>
                <a:spcPct val="100000"/>
              </a:lnSpc>
              <a:spcBef>
                <a:spcPts val="400"/>
              </a:spcBef>
              <a:spcAft>
                <a:spcPts val="0"/>
              </a:spcAft>
              <a:buClr>
                <a:schemeClr val="dk1"/>
              </a:buClr>
              <a:buSzPts val="2400"/>
              <a:buChar char="•"/>
              <a:defRPr/>
            </a:lvl6pPr>
            <a:lvl7pPr marL="3200400" lvl="6" indent="-381000" algn="l">
              <a:lnSpc>
                <a:spcPct val="100000"/>
              </a:lnSpc>
              <a:spcBef>
                <a:spcPts val="400"/>
              </a:spcBef>
              <a:spcAft>
                <a:spcPts val="0"/>
              </a:spcAft>
              <a:buClr>
                <a:schemeClr val="dk1"/>
              </a:buClr>
              <a:buSzPts val="2400"/>
              <a:buChar char="•"/>
              <a:defRPr/>
            </a:lvl7pPr>
            <a:lvl8pPr marL="3657600" lvl="7" indent="-381000" algn="l">
              <a:lnSpc>
                <a:spcPct val="100000"/>
              </a:lnSpc>
              <a:spcBef>
                <a:spcPts val="400"/>
              </a:spcBef>
              <a:spcAft>
                <a:spcPts val="0"/>
              </a:spcAft>
              <a:buClr>
                <a:schemeClr val="dk1"/>
              </a:buClr>
              <a:buSzPts val="2400"/>
              <a:buChar char="•"/>
              <a:defRPr/>
            </a:lvl8pPr>
            <a:lvl9pPr marL="4114800" lvl="8" indent="-381000" algn="l">
              <a:lnSpc>
                <a:spcPct val="100000"/>
              </a:lnSpc>
              <a:spcBef>
                <a:spcPts val="400"/>
              </a:spcBef>
              <a:spcAft>
                <a:spcPts val="0"/>
              </a:spcAft>
              <a:buClr>
                <a:schemeClr val="dk1"/>
              </a:buClr>
              <a:buSzPts val="2400"/>
              <a:buChar char="•"/>
              <a:defRPr/>
            </a:lvl9pPr>
          </a:lstStyle>
          <a:p/>
        </p:txBody>
      </p:sp>
      <p:sp>
        <p:nvSpPr>
          <p:cNvPr id="74" name="Google Shape;74;p9"/>
          <p:cNvSpPr txBox="1"/>
          <p:nvPr>
            <p:ph type="body" idx="2"/>
          </p:nvPr>
        </p:nvSpPr>
        <p:spPr>
          <a:xfrm>
            <a:off x="3540538" y="4229925"/>
            <a:ext cx="57051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2400"/>
              <a:buNone/>
              <a:defRPr/>
            </a:lvl1pPr>
            <a:lvl2pPr marL="914400" lvl="1" indent="-228600" algn="l">
              <a:lnSpc>
                <a:spcPct val="100000"/>
              </a:lnSpc>
              <a:spcBef>
                <a:spcPts val="240"/>
              </a:spcBef>
              <a:spcAft>
                <a:spcPts val="0"/>
              </a:spcAft>
              <a:buClr>
                <a:schemeClr val="dk1"/>
              </a:buClr>
              <a:buSzPts val="2400"/>
              <a:buNone/>
              <a:defRPr/>
            </a:lvl2pPr>
            <a:lvl3pPr marL="1371600" lvl="2" indent="-228600" algn="l">
              <a:lnSpc>
                <a:spcPct val="100000"/>
              </a:lnSpc>
              <a:spcBef>
                <a:spcPts val="200"/>
              </a:spcBef>
              <a:spcAft>
                <a:spcPts val="0"/>
              </a:spcAft>
              <a:buClr>
                <a:schemeClr val="dk1"/>
              </a:buClr>
              <a:buSzPts val="2400"/>
              <a:buNone/>
              <a:defRPr/>
            </a:lvl3pPr>
            <a:lvl4pPr marL="1828800" lvl="3" indent="-228600" algn="l">
              <a:lnSpc>
                <a:spcPct val="100000"/>
              </a:lnSpc>
              <a:spcBef>
                <a:spcPts val="180"/>
              </a:spcBef>
              <a:spcAft>
                <a:spcPts val="0"/>
              </a:spcAft>
              <a:buClr>
                <a:schemeClr val="dk1"/>
              </a:buClr>
              <a:buSzPts val="2400"/>
              <a:buNone/>
              <a:defRPr/>
            </a:lvl4pPr>
            <a:lvl5pPr marL="2286000" lvl="4" indent="-228600" algn="l">
              <a:lnSpc>
                <a:spcPct val="100000"/>
              </a:lnSpc>
              <a:spcBef>
                <a:spcPts val="180"/>
              </a:spcBef>
              <a:spcAft>
                <a:spcPts val="0"/>
              </a:spcAft>
              <a:buClr>
                <a:schemeClr val="dk1"/>
              </a:buClr>
              <a:buSzPts val="2400"/>
              <a:buNone/>
              <a:defRPr/>
            </a:lvl5pPr>
            <a:lvl6pPr marL="2743200" lvl="5" indent="-228600" algn="l">
              <a:lnSpc>
                <a:spcPct val="100000"/>
              </a:lnSpc>
              <a:spcBef>
                <a:spcPts val="180"/>
              </a:spcBef>
              <a:spcAft>
                <a:spcPts val="0"/>
              </a:spcAft>
              <a:buClr>
                <a:schemeClr val="dk1"/>
              </a:buClr>
              <a:buSzPts val="2400"/>
              <a:buNone/>
              <a:defRPr/>
            </a:lvl6pPr>
            <a:lvl7pPr marL="3200400" lvl="6" indent="-228600" algn="l">
              <a:lnSpc>
                <a:spcPct val="100000"/>
              </a:lnSpc>
              <a:spcBef>
                <a:spcPts val="180"/>
              </a:spcBef>
              <a:spcAft>
                <a:spcPts val="0"/>
              </a:spcAft>
              <a:buClr>
                <a:schemeClr val="dk1"/>
              </a:buClr>
              <a:buSzPts val="2400"/>
              <a:buNone/>
              <a:defRPr/>
            </a:lvl7pPr>
            <a:lvl8pPr marL="3657600" lvl="7" indent="-228600" algn="l">
              <a:lnSpc>
                <a:spcPct val="100000"/>
              </a:lnSpc>
              <a:spcBef>
                <a:spcPts val="180"/>
              </a:spcBef>
              <a:spcAft>
                <a:spcPts val="0"/>
              </a:spcAft>
              <a:buClr>
                <a:schemeClr val="dk1"/>
              </a:buClr>
              <a:buSzPts val="2400"/>
              <a:buNone/>
              <a:defRPr/>
            </a:lvl8pPr>
            <a:lvl9pPr marL="4114800" lvl="8" indent="-228600" algn="l">
              <a:lnSpc>
                <a:spcPct val="100000"/>
              </a:lnSpc>
              <a:spcBef>
                <a:spcPts val="180"/>
              </a:spcBef>
              <a:spcAft>
                <a:spcPts val="0"/>
              </a:spcAft>
              <a:buClr>
                <a:schemeClr val="dk1"/>
              </a:buClr>
              <a:buSzPts val="2400"/>
              <a:buNone/>
              <a:defRPr/>
            </a:lvl9pPr>
          </a:lstStyle>
          <a:p/>
        </p:txBody>
      </p:sp>
      <p:sp>
        <p:nvSpPr>
          <p:cNvPr id="75" name="Google Shape;75;p9"/>
          <p:cNvSpPr/>
          <p:nvPr/>
        </p:nvSpPr>
        <p:spPr>
          <a:xfrm>
            <a:off x="1290477" y="526196"/>
            <a:ext cx="395617" cy="321529"/>
          </a:xfrm>
          <a:custGeom>
            <a:avLst/>
            <a:gdLst/>
            <a:ahLst/>
            <a:cxnLst/>
            <a:rect l="l" t="t" r="r" b="b"/>
            <a:pathLst>
              <a:path w="395617" h="321529" extrusionOk="0">
                <a:moveTo>
                  <a:pt x="0" y="0"/>
                </a:moveTo>
                <a:lnTo>
                  <a:pt x="395617" y="0"/>
                </a:lnTo>
                <a:lnTo>
                  <a:pt x="395617" y="321529"/>
                </a:lnTo>
                <a:lnTo>
                  <a:pt x="0" y="321529"/>
                </a:lnTo>
                <a:lnTo>
                  <a:pt x="0" y="0"/>
                </a:lnTo>
                <a:close/>
              </a:path>
            </a:pathLst>
          </a:custGeom>
          <a:blipFill rotWithShape="1">
            <a:blip r:embed="rId2"/>
            <a:stretch>
              <a:fillRect/>
            </a:stretch>
          </a:blipFill>
          <a:ln>
            <a:noFill/>
          </a:ln>
        </p:spPr>
      </p:sp>
      <p:sp>
        <p:nvSpPr>
          <p:cNvPr id="76" name="Google Shape;76;p9"/>
          <p:cNvSpPr txBox="1"/>
          <p:nvPr/>
        </p:nvSpPr>
        <p:spPr>
          <a:xfrm>
            <a:off x="14037101"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Service</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9"/>
          <p:cNvSpPr txBox="1"/>
          <p:nvPr/>
        </p:nvSpPr>
        <p:spPr>
          <a:xfrm>
            <a:off x="16575948"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Contact</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9"/>
          <p:cNvSpPr txBox="1"/>
          <p:nvPr/>
        </p:nvSpPr>
        <p:spPr>
          <a:xfrm>
            <a:off x="11592148" y="544086"/>
            <a:ext cx="5364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About</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9" name="Google Shape;79;p9"/>
          <p:cNvSpPr txBox="1"/>
          <p:nvPr/>
        </p:nvSpPr>
        <p:spPr>
          <a:xfrm>
            <a:off x="9144000" y="544086"/>
            <a:ext cx="539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Home</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0" name="Google Shape;80;p9"/>
          <p:cNvSpPr txBox="1"/>
          <p:nvPr/>
        </p:nvSpPr>
        <p:spPr>
          <a:xfrm>
            <a:off x="1894235" y="544086"/>
            <a:ext cx="534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chemeClr val="lt1"/>
                </a:solidFill>
                <a:latin typeface="Open Sans"/>
                <a:ea typeface="Open Sans"/>
                <a:cs typeface="Open Sans"/>
                <a:sym typeface="Open Sans"/>
              </a:rPr>
              <a:t>LOGO</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81" name="Shape 81"/>
        <p:cNvGrpSpPr/>
        <p:nvPr/>
      </p:nvGrpSpPr>
      <p:grpSpPr>
        <a:xfrm>
          <a:off x="0" y="0"/>
          <a:ext cx="0" cy="0"/>
          <a:chOff x="0" y="0"/>
          <a:chExt cx="0" cy="0"/>
        </a:xfrm>
      </p:grpSpPr>
      <p:sp>
        <p:nvSpPr>
          <p:cNvPr id="82" name="Google Shape;82;p10"/>
          <p:cNvSpPr/>
          <p:nvPr/>
        </p:nvSpPr>
        <p:spPr>
          <a:xfrm>
            <a:off x="-2031372" y="1259551"/>
            <a:ext cx="20318537" cy="9506119"/>
          </a:xfrm>
          <a:custGeom>
            <a:avLst/>
            <a:gdLst/>
            <a:ahLst/>
            <a:cxnLst/>
            <a:rect l="l" t="t" r="r" b="b"/>
            <a:pathLst>
              <a:path w="2075968" h="971251" extrusionOk="0">
                <a:moveTo>
                  <a:pt x="38101" y="0"/>
                </a:moveTo>
                <a:lnTo>
                  <a:pt x="2037867" y="0"/>
                </a:lnTo>
                <a:cubicBezTo>
                  <a:pt x="2058910" y="0"/>
                  <a:pt x="2075968" y="17058"/>
                  <a:pt x="2075968" y="38101"/>
                </a:cubicBezTo>
                <a:lnTo>
                  <a:pt x="2075968" y="933150"/>
                </a:lnTo>
                <a:cubicBezTo>
                  <a:pt x="2075968" y="954192"/>
                  <a:pt x="2058910" y="971251"/>
                  <a:pt x="2037867" y="971251"/>
                </a:cubicBezTo>
                <a:lnTo>
                  <a:pt x="38101" y="971251"/>
                </a:lnTo>
                <a:cubicBezTo>
                  <a:pt x="17058" y="971251"/>
                  <a:pt x="0" y="954192"/>
                  <a:pt x="0" y="933150"/>
                </a:cubicBezTo>
                <a:lnTo>
                  <a:pt x="0" y="38101"/>
                </a:lnTo>
                <a:cubicBezTo>
                  <a:pt x="0" y="17058"/>
                  <a:pt x="17058" y="0"/>
                  <a:pt x="38101"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83;p10"/>
          <p:cNvSpPr txBox="1"/>
          <p:nvPr>
            <p:ph type="title"/>
          </p:nvPr>
        </p:nvSpPr>
        <p:spPr>
          <a:xfrm>
            <a:off x="1366686" y="2888900"/>
            <a:ext cx="106551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7000"/>
              <a:buNone/>
              <a:defRPr/>
            </a:lvl1pPr>
            <a:lvl2pPr lvl="1"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2pPr>
            <a:lvl3pPr lvl="2"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3pPr>
            <a:lvl4pPr lvl="3"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4pPr>
            <a:lvl5pPr lvl="4"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5pPr>
            <a:lvl6pPr lvl="5"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6pPr>
            <a:lvl7pPr lvl="6"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7pPr>
            <a:lvl8pPr lvl="7"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8pPr>
            <a:lvl9pPr lvl="8" algn="l">
              <a:lnSpc>
                <a:spcPct val="100000"/>
              </a:lnSpc>
              <a:spcBef>
                <a:spcPts val="0"/>
              </a:spcBef>
              <a:spcAft>
                <a:spcPts val="0"/>
              </a:spcAft>
              <a:buSzPts val="7000"/>
              <a:buFont typeface="Archivo Black" panose="020B0A03020202020B04"/>
              <a:buNone/>
              <a:defRPr sz="7000">
                <a:latin typeface="Archivo Black" panose="020B0A03020202020B04"/>
                <a:ea typeface="Archivo Black" panose="020B0A03020202020B04"/>
                <a:cs typeface="Archivo Black" panose="020B0A03020202020B04"/>
                <a:sym typeface="Archivo Black" panose="020B0A03020202020B04"/>
              </a:defRPr>
            </a:lvl9pPr>
          </a:lstStyle>
          <a:p/>
        </p:txBody>
      </p:sp>
      <p:sp>
        <p:nvSpPr>
          <p:cNvPr id="84" name="Google Shape;84;p10"/>
          <p:cNvSpPr/>
          <p:nvPr>
            <p:ph type="pic" idx="2"/>
          </p:nvPr>
        </p:nvSpPr>
        <p:spPr>
          <a:xfrm>
            <a:off x="1894213" y="4842375"/>
            <a:ext cx="5486400" cy="4114800"/>
          </a:xfrm>
          <a:prstGeom prst="rect">
            <a:avLst/>
          </a:prstGeom>
          <a:noFill/>
          <a:ln>
            <a:noFill/>
          </a:ln>
        </p:spPr>
      </p:sp>
      <p:sp>
        <p:nvSpPr>
          <p:cNvPr id="85" name="Google Shape;85;p10"/>
          <p:cNvSpPr txBox="1"/>
          <p:nvPr>
            <p:ph type="body" idx="1"/>
          </p:nvPr>
        </p:nvSpPr>
        <p:spPr>
          <a:xfrm>
            <a:off x="10355788" y="5421913"/>
            <a:ext cx="54864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2400"/>
              <a:buNone/>
              <a:defRPr/>
            </a:lvl1pPr>
            <a:lvl2pPr marL="914400" lvl="1" indent="-228600" algn="l">
              <a:lnSpc>
                <a:spcPct val="100000"/>
              </a:lnSpc>
              <a:spcBef>
                <a:spcPts val="240"/>
              </a:spcBef>
              <a:spcAft>
                <a:spcPts val="0"/>
              </a:spcAft>
              <a:buClr>
                <a:schemeClr val="dk1"/>
              </a:buClr>
              <a:buSzPts val="2400"/>
              <a:buNone/>
              <a:defRPr/>
            </a:lvl2pPr>
            <a:lvl3pPr marL="1371600" lvl="2" indent="-228600" algn="l">
              <a:lnSpc>
                <a:spcPct val="100000"/>
              </a:lnSpc>
              <a:spcBef>
                <a:spcPts val="200"/>
              </a:spcBef>
              <a:spcAft>
                <a:spcPts val="0"/>
              </a:spcAft>
              <a:buClr>
                <a:schemeClr val="dk1"/>
              </a:buClr>
              <a:buSzPts val="2400"/>
              <a:buNone/>
              <a:defRPr/>
            </a:lvl3pPr>
            <a:lvl4pPr marL="1828800" lvl="3" indent="-228600" algn="l">
              <a:lnSpc>
                <a:spcPct val="100000"/>
              </a:lnSpc>
              <a:spcBef>
                <a:spcPts val="180"/>
              </a:spcBef>
              <a:spcAft>
                <a:spcPts val="0"/>
              </a:spcAft>
              <a:buClr>
                <a:schemeClr val="dk1"/>
              </a:buClr>
              <a:buSzPts val="2400"/>
              <a:buNone/>
              <a:defRPr/>
            </a:lvl4pPr>
            <a:lvl5pPr marL="2286000" lvl="4" indent="-228600" algn="l">
              <a:lnSpc>
                <a:spcPct val="100000"/>
              </a:lnSpc>
              <a:spcBef>
                <a:spcPts val="180"/>
              </a:spcBef>
              <a:spcAft>
                <a:spcPts val="0"/>
              </a:spcAft>
              <a:buClr>
                <a:schemeClr val="dk1"/>
              </a:buClr>
              <a:buSzPts val="2400"/>
              <a:buNone/>
              <a:defRPr/>
            </a:lvl5pPr>
            <a:lvl6pPr marL="2743200" lvl="5" indent="-228600" algn="l">
              <a:lnSpc>
                <a:spcPct val="100000"/>
              </a:lnSpc>
              <a:spcBef>
                <a:spcPts val="180"/>
              </a:spcBef>
              <a:spcAft>
                <a:spcPts val="0"/>
              </a:spcAft>
              <a:buClr>
                <a:schemeClr val="dk1"/>
              </a:buClr>
              <a:buSzPts val="2400"/>
              <a:buNone/>
              <a:defRPr/>
            </a:lvl6pPr>
            <a:lvl7pPr marL="3200400" lvl="6" indent="-228600" algn="l">
              <a:lnSpc>
                <a:spcPct val="100000"/>
              </a:lnSpc>
              <a:spcBef>
                <a:spcPts val="180"/>
              </a:spcBef>
              <a:spcAft>
                <a:spcPts val="0"/>
              </a:spcAft>
              <a:buClr>
                <a:schemeClr val="dk1"/>
              </a:buClr>
              <a:buSzPts val="2400"/>
              <a:buNone/>
              <a:defRPr/>
            </a:lvl7pPr>
            <a:lvl8pPr marL="3657600" lvl="7" indent="-228600" algn="l">
              <a:lnSpc>
                <a:spcPct val="100000"/>
              </a:lnSpc>
              <a:spcBef>
                <a:spcPts val="180"/>
              </a:spcBef>
              <a:spcAft>
                <a:spcPts val="0"/>
              </a:spcAft>
              <a:buClr>
                <a:schemeClr val="dk1"/>
              </a:buClr>
              <a:buSzPts val="2400"/>
              <a:buNone/>
              <a:defRPr/>
            </a:lvl8pPr>
            <a:lvl9pPr marL="4114800" lvl="8" indent="-228600" algn="l">
              <a:lnSpc>
                <a:spcPct val="100000"/>
              </a:lnSpc>
              <a:spcBef>
                <a:spcPts val="180"/>
              </a:spcBef>
              <a:spcAft>
                <a:spcPts val="0"/>
              </a:spcAft>
              <a:buClr>
                <a:schemeClr val="dk1"/>
              </a:buClr>
              <a:buSzPts val="2400"/>
              <a:buNone/>
              <a:defRPr/>
            </a:lvl9pPr>
          </a:lstStyle>
          <a:p/>
        </p:txBody>
      </p:sp>
      <p:sp>
        <p:nvSpPr>
          <p:cNvPr id="86" name="Google Shape;86;p10"/>
          <p:cNvSpPr/>
          <p:nvPr/>
        </p:nvSpPr>
        <p:spPr>
          <a:xfrm>
            <a:off x="1290477" y="526196"/>
            <a:ext cx="395617" cy="321529"/>
          </a:xfrm>
          <a:custGeom>
            <a:avLst/>
            <a:gdLst/>
            <a:ahLst/>
            <a:cxnLst/>
            <a:rect l="l" t="t" r="r" b="b"/>
            <a:pathLst>
              <a:path w="395617" h="321529" extrusionOk="0">
                <a:moveTo>
                  <a:pt x="0" y="0"/>
                </a:moveTo>
                <a:lnTo>
                  <a:pt x="395617" y="0"/>
                </a:lnTo>
                <a:lnTo>
                  <a:pt x="395617" y="321529"/>
                </a:lnTo>
                <a:lnTo>
                  <a:pt x="0" y="321529"/>
                </a:lnTo>
                <a:lnTo>
                  <a:pt x="0" y="0"/>
                </a:lnTo>
                <a:close/>
              </a:path>
            </a:pathLst>
          </a:custGeom>
          <a:blipFill rotWithShape="1">
            <a:blip r:embed="rId2"/>
            <a:stretch>
              <a:fillRect/>
            </a:stretch>
          </a:blipFill>
          <a:ln>
            <a:noFill/>
          </a:ln>
        </p:spPr>
      </p:sp>
      <p:sp>
        <p:nvSpPr>
          <p:cNvPr id="87" name="Google Shape;87;p10"/>
          <p:cNvSpPr txBox="1"/>
          <p:nvPr/>
        </p:nvSpPr>
        <p:spPr>
          <a:xfrm>
            <a:off x="14037101"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Service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88;p10"/>
          <p:cNvSpPr txBox="1"/>
          <p:nvPr/>
        </p:nvSpPr>
        <p:spPr>
          <a:xfrm>
            <a:off x="16575948" y="544075"/>
            <a:ext cx="898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Contact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89;p10"/>
          <p:cNvSpPr txBox="1"/>
          <p:nvPr/>
        </p:nvSpPr>
        <p:spPr>
          <a:xfrm>
            <a:off x="11592148" y="544086"/>
            <a:ext cx="5364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About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0" name="Google Shape;90;p10"/>
          <p:cNvSpPr txBox="1"/>
          <p:nvPr/>
        </p:nvSpPr>
        <p:spPr>
          <a:xfrm>
            <a:off x="9144000" y="544086"/>
            <a:ext cx="539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Home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 name="Google Shape;91;p10"/>
          <p:cNvSpPr txBox="1"/>
          <p:nvPr/>
        </p:nvSpPr>
        <p:spPr>
          <a:xfrm>
            <a:off x="1894235" y="544086"/>
            <a:ext cx="534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LOGO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370850" y="1755150"/>
            <a:ext cx="95778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7000"/>
              <a:buFont typeface="Archivo Black" panose="020B0A03020202020B04"/>
              <a:buNone/>
              <a:defRPr sz="70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p:nvPr>
            <p:ph type="body" idx="1"/>
          </p:nvPr>
        </p:nvSpPr>
        <p:spPr>
          <a:xfrm>
            <a:off x="5029200" y="4544175"/>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640"/>
              </a:spcBef>
              <a:spcAft>
                <a:spcPts val="0"/>
              </a:spcAft>
              <a:buClr>
                <a:schemeClr val="dk1"/>
              </a:buClr>
              <a:buSzPts val="2400"/>
              <a:buFont typeface="Archivo Black" panose="020B0A03020202020B04"/>
              <a:buChar char="•"/>
              <a:defRPr sz="24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L="914400" marR="0" lvl="1" indent="-381000" algn="l" rtl="0">
              <a:lnSpc>
                <a:spcPct val="100000"/>
              </a:lnSpc>
              <a:spcBef>
                <a:spcPts val="560"/>
              </a:spcBef>
              <a:spcAft>
                <a:spcPts val="0"/>
              </a:spcAft>
              <a:buClr>
                <a:schemeClr val="dk1"/>
              </a:buClr>
              <a:buSzPts val="2400"/>
              <a:buFont typeface="Archivo Black" panose="020B0A03020202020B04"/>
              <a:buChar char="–"/>
              <a:defRPr sz="24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2pPr>
            <a:lvl3pPr marL="1371600" marR="0" lvl="2" indent="-381000" algn="l" rtl="0">
              <a:lnSpc>
                <a:spcPct val="100000"/>
              </a:lnSpc>
              <a:spcBef>
                <a:spcPts val="480"/>
              </a:spcBef>
              <a:spcAft>
                <a:spcPts val="0"/>
              </a:spcAft>
              <a:buClr>
                <a:schemeClr val="dk1"/>
              </a:buClr>
              <a:buSzPts val="2400"/>
              <a:buFont typeface="Archivo Black" panose="020B0A03020202020B04"/>
              <a:buChar char="•"/>
              <a:defRPr sz="24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3pPr>
            <a:lvl4pPr marL="1828800" marR="0" lvl="3" indent="-381000" algn="l" rtl="0">
              <a:lnSpc>
                <a:spcPct val="100000"/>
              </a:lnSpc>
              <a:spcBef>
                <a:spcPts val="400"/>
              </a:spcBef>
              <a:spcAft>
                <a:spcPts val="0"/>
              </a:spcAft>
              <a:buClr>
                <a:schemeClr val="dk1"/>
              </a:buClr>
              <a:buSzPts val="2400"/>
              <a:buFont typeface="Archivo Black" panose="020B0A03020202020B04"/>
              <a:buChar char="–"/>
              <a:defRPr sz="24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4pPr>
            <a:lvl5pPr marL="2286000" marR="0" lvl="4" indent="-381000" algn="l" rtl="0">
              <a:lnSpc>
                <a:spcPct val="100000"/>
              </a:lnSpc>
              <a:spcBef>
                <a:spcPts val="400"/>
              </a:spcBef>
              <a:spcAft>
                <a:spcPts val="0"/>
              </a:spcAft>
              <a:buClr>
                <a:schemeClr val="dk1"/>
              </a:buClr>
              <a:buSzPts val="2400"/>
              <a:buFont typeface="Archivo Black" panose="020B0A03020202020B04"/>
              <a:buChar char="»"/>
              <a:defRPr sz="24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5pPr>
            <a:lvl6pPr marL="2743200" marR="0" lvl="5" indent="-381000" algn="l" rtl="0">
              <a:lnSpc>
                <a:spcPct val="100000"/>
              </a:lnSpc>
              <a:spcBef>
                <a:spcPts val="400"/>
              </a:spcBef>
              <a:spcAft>
                <a:spcPts val="0"/>
              </a:spcAft>
              <a:buClr>
                <a:schemeClr val="dk1"/>
              </a:buClr>
              <a:buSzPts val="2400"/>
              <a:buFont typeface="Archivo Black" panose="020B0A03020202020B04"/>
              <a:buChar char="•"/>
              <a:defRPr sz="24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6pPr>
            <a:lvl7pPr marL="3200400" marR="0" lvl="6" indent="-381000" algn="l" rtl="0">
              <a:lnSpc>
                <a:spcPct val="100000"/>
              </a:lnSpc>
              <a:spcBef>
                <a:spcPts val="400"/>
              </a:spcBef>
              <a:spcAft>
                <a:spcPts val="0"/>
              </a:spcAft>
              <a:buClr>
                <a:schemeClr val="dk1"/>
              </a:buClr>
              <a:buSzPts val="2400"/>
              <a:buFont typeface="Archivo Black" panose="020B0A03020202020B04"/>
              <a:buChar char="•"/>
              <a:defRPr sz="24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7pPr>
            <a:lvl8pPr marL="3657600" marR="0" lvl="7" indent="-381000" algn="l" rtl="0">
              <a:lnSpc>
                <a:spcPct val="100000"/>
              </a:lnSpc>
              <a:spcBef>
                <a:spcPts val="400"/>
              </a:spcBef>
              <a:spcAft>
                <a:spcPts val="0"/>
              </a:spcAft>
              <a:buClr>
                <a:schemeClr val="dk1"/>
              </a:buClr>
              <a:buSzPts val="2400"/>
              <a:buFont typeface="Archivo Black" panose="020B0A03020202020B04"/>
              <a:buChar char="•"/>
              <a:defRPr sz="24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8pPr>
            <a:lvl9pPr marL="4114800" marR="0" lvl="8" indent="-381000" algn="l" rtl="0">
              <a:lnSpc>
                <a:spcPct val="100000"/>
              </a:lnSpc>
              <a:spcBef>
                <a:spcPts val="400"/>
              </a:spcBef>
              <a:spcAft>
                <a:spcPts val="0"/>
              </a:spcAft>
              <a:buClr>
                <a:schemeClr val="dk1"/>
              </a:buClr>
              <a:buSzPts val="2400"/>
              <a:buFont typeface="Archivo Black" panose="020B0A03020202020B04"/>
              <a:buChar char="•"/>
              <a:defRPr sz="2400" b="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11"/>
          <p:cNvSpPr/>
          <p:nvPr/>
        </p:nvSpPr>
        <p:spPr>
          <a:xfrm>
            <a:off x="11742397" y="4889256"/>
            <a:ext cx="8738088" cy="8738088"/>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C5D"/>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7" name="Google Shape;97;p11"/>
          <p:cNvGrpSpPr/>
          <p:nvPr/>
        </p:nvGrpSpPr>
        <p:grpSpPr>
          <a:xfrm>
            <a:off x="14306932" y="2577147"/>
            <a:ext cx="3800093" cy="3800093"/>
            <a:chOff x="0" y="0"/>
            <a:chExt cx="812800" cy="812800"/>
          </a:xfrm>
        </p:grpSpPr>
        <p:sp>
          <p:nvSpPr>
            <p:cNvPr id="98" name="Google Shape;9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0" cap="sq" cmpd="sng">
              <a:solidFill>
                <a:srgbClr val="F9D548">
                  <a:alpha val="60000"/>
                </a:srgbClr>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 name="Google Shape;9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100" name="Google Shape;100;p11"/>
          <p:cNvPicPr preferRelativeResize="0"/>
          <p:nvPr/>
        </p:nvPicPr>
        <p:blipFill rotWithShape="1">
          <a:blip r:embed="rId1"/>
          <a:srcRect/>
          <a:stretch>
            <a:fillRect/>
          </a:stretch>
        </p:blipFill>
        <p:spPr>
          <a:xfrm>
            <a:off x="10295280" y="-192572"/>
            <a:ext cx="7003126" cy="9453248"/>
          </a:xfrm>
          <a:prstGeom prst="rect">
            <a:avLst/>
          </a:prstGeom>
          <a:noFill/>
          <a:ln>
            <a:noFill/>
          </a:ln>
        </p:spPr>
      </p:pic>
      <p:grpSp>
        <p:nvGrpSpPr>
          <p:cNvPr id="101" name="Google Shape;101;p11"/>
          <p:cNvGrpSpPr/>
          <p:nvPr/>
        </p:nvGrpSpPr>
        <p:grpSpPr>
          <a:xfrm>
            <a:off x="-514350" y="8140153"/>
            <a:ext cx="5739208" cy="1132471"/>
            <a:chOff x="0" y="-28575"/>
            <a:chExt cx="1511551" cy="298262"/>
          </a:xfrm>
        </p:grpSpPr>
        <p:sp>
          <p:nvSpPr>
            <p:cNvPr id="102" name="Google Shape;102;p11"/>
            <p:cNvSpPr/>
            <p:nvPr/>
          </p:nvSpPr>
          <p:spPr>
            <a:xfrm>
              <a:off x="0" y="0"/>
              <a:ext cx="1511551" cy="269687"/>
            </a:xfrm>
            <a:custGeom>
              <a:avLst/>
              <a:gdLst/>
              <a:ahLst/>
              <a:cxnLst/>
              <a:rect l="l" t="t" r="r" b="b"/>
              <a:pathLst>
                <a:path w="1511551" h="269687" extrusionOk="0">
                  <a:moveTo>
                    <a:pt x="68797" y="0"/>
                  </a:moveTo>
                  <a:lnTo>
                    <a:pt x="1442754" y="0"/>
                  </a:lnTo>
                  <a:cubicBezTo>
                    <a:pt x="1480749" y="0"/>
                    <a:pt x="1511551" y="30801"/>
                    <a:pt x="1511551" y="68797"/>
                  </a:cubicBezTo>
                  <a:lnTo>
                    <a:pt x="1511551" y="200890"/>
                  </a:lnTo>
                  <a:cubicBezTo>
                    <a:pt x="1511551" y="219136"/>
                    <a:pt x="1504303" y="236635"/>
                    <a:pt x="1491401" y="249537"/>
                  </a:cubicBezTo>
                  <a:cubicBezTo>
                    <a:pt x="1478499" y="262439"/>
                    <a:pt x="1461000" y="269687"/>
                    <a:pt x="1442754" y="269687"/>
                  </a:cubicBezTo>
                  <a:lnTo>
                    <a:pt x="68797" y="269687"/>
                  </a:lnTo>
                  <a:cubicBezTo>
                    <a:pt x="30801" y="269687"/>
                    <a:pt x="0" y="238885"/>
                    <a:pt x="0" y="200890"/>
                  </a:cubicBezTo>
                  <a:lnTo>
                    <a:pt x="0" y="68797"/>
                  </a:lnTo>
                  <a:cubicBezTo>
                    <a:pt x="0" y="30801"/>
                    <a:pt x="30801" y="0"/>
                    <a:pt x="68797" y="0"/>
                  </a:cubicBezTo>
                  <a:close/>
                </a:path>
              </a:pathLst>
            </a:custGeom>
            <a:solidFill>
              <a:srgbClr val="F9D5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103;p11"/>
            <p:cNvSpPr txBox="1"/>
            <p:nvPr/>
          </p:nvSpPr>
          <p:spPr>
            <a:xfrm>
              <a:off x="0" y="-28575"/>
              <a:ext cx="1511551" cy="298262"/>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4" name="Google Shape;104;p11"/>
          <p:cNvSpPr txBox="1"/>
          <p:nvPr/>
        </p:nvSpPr>
        <p:spPr>
          <a:xfrm>
            <a:off x="1368973" y="2101675"/>
            <a:ext cx="82824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300"/>
              <a:buFont typeface="Arial" panose="020B0604020202020204"/>
              <a:buNone/>
            </a:pPr>
            <a:r>
              <a:rPr lang="en-US" sz="4800" b="0" i="0" u="none" strike="noStrike" cap="none">
                <a:solidFill>
                  <a:srgbClr val="045C5D"/>
                </a:solidFill>
                <a:latin typeface="Archivo Black" panose="020B0A03020202020B04"/>
                <a:ea typeface="Archivo Black" panose="020B0A03020202020B04"/>
                <a:cs typeface="Archivo Black" panose="020B0A03020202020B04"/>
                <a:sym typeface="Archivo Black" panose="020B0A03020202020B04"/>
              </a:rPr>
              <a:t>E - COMMERCE </a:t>
            </a:r>
            <a:endParaRPr sz="4800" b="0" i="0" u="none" strike="noStrike" cap="none">
              <a:solidFill>
                <a:srgbClr val="045C5D"/>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00000"/>
              </a:lnSpc>
              <a:spcBef>
                <a:spcPts val="0"/>
              </a:spcBef>
              <a:spcAft>
                <a:spcPts val="0"/>
              </a:spcAft>
              <a:buClr>
                <a:srgbClr val="000000"/>
              </a:buClr>
              <a:buSzPts val="7300"/>
              <a:buFont typeface="Arial" panose="020B0604020202020204"/>
              <a:buNone/>
            </a:pPr>
            <a:r>
              <a:rPr lang="en-US" sz="4800">
                <a:solidFill>
                  <a:srgbClr val="045C5D"/>
                </a:solidFill>
                <a:latin typeface="Archivo Black" panose="020B0A03020202020B04"/>
                <a:ea typeface="Archivo Black" panose="020B0A03020202020B04"/>
                <a:cs typeface="Archivo Black" panose="020B0A03020202020B04"/>
                <a:sym typeface="Archivo Black" panose="020B0A03020202020B04"/>
              </a:rPr>
              <a:t>DATA ANALYS</a:t>
            </a:r>
            <a:r>
              <a:rPr lang="en-US" sz="4800">
                <a:solidFill>
                  <a:srgbClr val="045C5D"/>
                </a:solidFill>
                <a:latin typeface="Archivo Black" panose="020B0A03020202020B04"/>
                <a:ea typeface="Archivo Black" panose="020B0A03020202020B04"/>
                <a:cs typeface="Archivo Black" panose="020B0A03020202020B04"/>
                <a:sym typeface="Archivo Black" panose="020B0A03020202020B04"/>
              </a:rPr>
              <a:t>IS </a:t>
            </a:r>
            <a:r>
              <a:rPr lang="en-US" sz="4800">
                <a:solidFill>
                  <a:srgbClr val="045C5D"/>
                </a:solidFill>
                <a:latin typeface="Archivo Black" panose="020B0A03020202020B04"/>
                <a:ea typeface="Archivo Black" panose="020B0A03020202020B04"/>
                <a:cs typeface="Archivo Black" panose="020B0A03020202020B04"/>
                <a:sym typeface="Archivo Black" panose="020B0A03020202020B04"/>
              </a:rPr>
              <a:t>:</a:t>
            </a:r>
            <a:endParaRPr sz="4800">
              <a:solidFill>
                <a:srgbClr val="045C5D"/>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00000"/>
              </a:lnSpc>
              <a:spcBef>
                <a:spcPts val="0"/>
              </a:spcBef>
              <a:spcAft>
                <a:spcPts val="0"/>
              </a:spcAft>
              <a:buClr>
                <a:srgbClr val="000000"/>
              </a:buClr>
              <a:buSzPts val="7300"/>
              <a:buFont typeface="Arial" panose="020B0604020202020204"/>
              <a:buNone/>
            </a:pPr>
            <a:endParaRPr sz="2400">
              <a:solidFill>
                <a:srgbClr val="045C5D"/>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00000"/>
              </a:lnSpc>
              <a:spcBef>
                <a:spcPts val="0"/>
              </a:spcBef>
              <a:spcAft>
                <a:spcPts val="0"/>
              </a:spcAft>
              <a:buClr>
                <a:srgbClr val="000000"/>
              </a:buClr>
              <a:buSzPts val="7300"/>
              <a:buFont typeface="Arial" panose="020B0604020202020204"/>
              <a:buNone/>
            </a:pPr>
            <a:r>
              <a:rPr lang="en-US" sz="3000">
                <a:latin typeface="Archivo Black" panose="020B0A03020202020B04"/>
                <a:ea typeface="Archivo Black" panose="020B0A03020202020B04"/>
                <a:cs typeface="Archivo Black" panose="020B0A03020202020B04"/>
                <a:sym typeface="Archivo Black" panose="020B0A03020202020B04"/>
              </a:rPr>
              <a:t>Customer, Product, and Order Insights</a:t>
            </a:r>
            <a:endParaRPr sz="3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p11"/>
          <p:cNvSpPr txBox="1"/>
          <p:nvPr/>
        </p:nvSpPr>
        <p:spPr>
          <a:xfrm>
            <a:off x="1368983" y="8469784"/>
            <a:ext cx="3291300" cy="454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952"/>
              <a:buFont typeface="Arial" panose="020B0604020202020204"/>
              <a:buNone/>
            </a:pPr>
            <a:r>
              <a:rPr lang="en-US" sz="2950" b="0" i="0" u="none" strike="noStrike" cap="none">
                <a:solidFill>
                  <a:srgbClr val="000000"/>
                </a:solidFill>
                <a:latin typeface="Archivo Black" panose="020B0A03020202020B04"/>
                <a:ea typeface="Archivo Black" panose="020B0A03020202020B04"/>
                <a:cs typeface="Archivo Black" panose="020B0A03020202020B04"/>
                <a:sym typeface="Archivo Black" panose="020B0A03020202020B04"/>
              </a:rPr>
              <a:t>PRESENTATION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106;p11"/>
          <p:cNvSpPr txBox="1"/>
          <p:nvPr/>
        </p:nvSpPr>
        <p:spPr>
          <a:xfrm>
            <a:off x="1368974" y="5207825"/>
            <a:ext cx="6692100" cy="1169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999"/>
              <a:buFont typeface="Arial" panose="020B0604020202020204"/>
              <a:buNone/>
            </a:pPr>
            <a:r>
              <a:rPr lang="en-US" sz="2000" b="0" i="0" u="none" strike="noStrike" cap="none">
                <a:solidFill>
                  <a:srgbClr val="000000"/>
                </a:solidFill>
                <a:latin typeface="Open Sans"/>
                <a:ea typeface="Open Sans"/>
                <a:cs typeface="Open Sans"/>
                <a:sym typeface="Open Sans"/>
              </a:rPr>
              <a:t>Comprehensive Analysis and Strategic Insights for Understanding and Capitalizing on Trends in the E-commerce </a:t>
            </a:r>
            <a:r>
              <a:rPr lang="en-US" sz="2000">
                <a:latin typeface="Open Sans"/>
                <a:ea typeface="Open Sans"/>
                <a:cs typeface="Open Sans"/>
                <a:sym typeface="Open Sans"/>
              </a:rPr>
              <a:t>Performance.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7" name="Google Shape;107;p11"/>
          <p:cNvPicPr preferRelativeResize="0"/>
          <p:nvPr/>
        </p:nvPicPr>
        <p:blipFill rotWithShape="1">
          <a:blip r:embed="rId2"/>
          <a:srcRect/>
          <a:stretch>
            <a:fillRect/>
          </a:stretch>
        </p:blipFill>
        <p:spPr>
          <a:xfrm>
            <a:off x="8994100" y="1641175"/>
            <a:ext cx="2989725" cy="8820050"/>
          </a:xfrm>
          <a:prstGeom prst="rect">
            <a:avLst/>
          </a:prstGeom>
          <a:noFill/>
          <a:ln>
            <a:noFill/>
          </a:ln>
        </p:spPr>
      </p:pic>
      <p:sp>
        <p:nvSpPr>
          <p:cNvPr id="108" name="Google Shape;108;p11"/>
          <p:cNvSpPr txBox="1"/>
          <p:nvPr/>
        </p:nvSpPr>
        <p:spPr>
          <a:xfrm>
            <a:off x="1368975" y="7104774"/>
            <a:ext cx="59157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999"/>
              <a:buFont typeface="Arial" panose="020B0604020202020204"/>
              <a:buNone/>
            </a:pPr>
            <a:r>
              <a:rPr lang="en-US" sz="2000" b="1">
                <a:latin typeface="Open Sans"/>
                <a:ea typeface="Open Sans"/>
                <a:cs typeface="Open Sans"/>
                <a:sym typeface="Open Sans"/>
              </a:rPr>
              <a:t>by Jihad Rafsanjani</a:t>
            </a:r>
            <a:endParaRPr sz="1400" b="1" i="0" u="none" strike="noStrike" cap="non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20"/>
          <p:cNvSpPr/>
          <p:nvPr/>
        </p:nvSpPr>
        <p:spPr>
          <a:xfrm>
            <a:off x="17225" y="-868251"/>
            <a:ext cx="18287249" cy="2194864"/>
          </a:xfrm>
          <a:custGeom>
            <a:avLst/>
            <a:gdLst/>
            <a:ahLst/>
            <a:cxnLst/>
            <a:rect l="l" t="t" r="r" b="b"/>
            <a:pathLst>
              <a:path w="1868429" h="387614" extrusionOk="0">
                <a:moveTo>
                  <a:pt x="42333" y="0"/>
                </a:moveTo>
                <a:lnTo>
                  <a:pt x="1826096" y="0"/>
                </a:lnTo>
                <a:cubicBezTo>
                  <a:pt x="1837324" y="0"/>
                  <a:pt x="1848091" y="4460"/>
                  <a:pt x="1856030" y="12399"/>
                </a:cubicBezTo>
                <a:cubicBezTo>
                  <a:pt x="1863969" y="20338"/>
                  <a:pt x="1868429" y="31106"/>
                  <a:pt x="1868429" y="42333"/>
                </a:cubicBezTo>
                <a:lnTo>
                  <a:pt x="1868429" y="345280"/>
                </a:lnTo>
                <a:cubicBezTo>
                  <a:pt x="1868429" y="356508"/>
                  <a:pt x="1863969" y="367275"/>
                  <a:pt x="1856030" y="375215"/>
                </a:cubicBezTo>
                <a:cubicBezTo>
                  <a:pt x="1848091" y="383154"/>
                  <a:pt x="1837324" y="387614"/>
                  <a:pt x="1826096" y="387614"/>
                </a:cubicBezTo>
                <a:lnTo>
                  <a:pt x="42333" y="387614"/>
                </a:lnTo>
                <a:cubicBezTo>
                  <a:pt x="31106" y="387614"/>
                  <a:pt x="20338" y="383154"/>
                  <a:pt x="12399" y="375215"/>
                </a:cubicBezTo>
                <a:cubicBezTo>
                  <a:pt x="4460" y="367275"/>
                  <a:pt x="0" y="356508"/>
                  <a:pt x="0" y="345280"/>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1" name="Google Shape;221;p20"/>
          <p:cNvSpPr txBox="1"/>
          <p:nvPr/>
        </p:nvSpPr>
        <p:spPr>
          <a:xfrm>
            <a:off x="1109975" y="0"/>
            <a:ext cx="130272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7000"/>
              <a:buFont typeface="Arial" panose="020B0604020202020204"/>
              <a:buNone/>
            </a:pPr>
            <a:r>
              <a:rPr lang="en-US" sz="7000">
                <a:solidFill>
                  <a:schemeClr val="dk1"/>
                </a:solidFill>
                <a:latin typeface="Archivo Black" panose="020B0A03020202020B04"/>
                <a:ea typeface="Archivo Black" panose="020B0A03020202020B04"/>
                <a:cs typeface="Archivo Black" panose="020B0A03020202020B04"/>
                <a:sym typeface="Archivo Black" panose="020B0A03020202020B04"/>
              </a:rPr>
              <a:t>Product Analysist</a:t>
            </a:r>
            <a:endParaRPr sz="7000">
              <a:latin typeface="Archivo Black" panose="020B0A03020202020B04"/>
              <a:ea typeface="Archivo Black" panose="020B0A03020202020B04"/>
              <a:cs typeface="Archivo Black" panose="020B0A03020202020B04"/>
              <a:sym typeface="Archivo Black" panose="020B0A03020202020B04"/>
            </a:endParaRPr>
          </a:p>
        </p:txBody>
      </p:sp>
      <p:sp>
        <p:nvSpPr>
          <p:cNvPr id="222" name="Google Shape;222;p20"/>
          <p:cNvSpPr/>
          <p:nvPr/>
        </p:nvSpPr>
        <p:spPr>
          <a:xfrm>
            <a:off x="12001408" y="1455568"/>
            <a:ext cx="6479097" cy="2194581"/>
          </a:xfrm>
          <a:custGeom>
            <a:avLst/>
            <a:gdLst/>
            <a:ahLst/>
            <a:cxnLst/>
            <a:rect l="l" t="t" r="r" b="b"/>
            <a:pathLst>
              <a:path w="6479097" h="2194581" extrusionOk="0">
                <a:moveTo>
                  <a:pt x="0" y="0"/>
                </a:moveTo>
                <a:lnTo>
                  <a:pt x="6479097" y="0"/>
                </a:lnTo>
                <a:lnTo>
                  <a:pt x="6479097" y="2194581"/>
                </a:lnTo>
                <a:lnTo>
                  <a:pt x="0" y="2194581"/>
                </a:lnTo>
                <a:lnTo>
                  <a:pt x="0" y="0"/>
                </a:lnTo>
                <a:close/>
              </a:path>
            </a:pathLst>
          </a:custGeom>
          <a:blipFill rotWithShape="1">
            <a:blip r:embed="rId1"/>
            <a:stretch>
              <a:fillRect/>
            </a:stretch>
          </a:blipFill>
          <a:ln>
            <a:noFill/>
          </a:ln>
        </p:spPr>
      </p:sp>
      <p:sp>
        <p:nvSpPr>
          <p:cNvPr id="223" name="Google Shape;223;p20"/>
          <p:cNvSpPr txBox="1"/>
          <p:nvPr/>
        </p:nvSpPr>
        <p:spPr>
          <a:xfrm>
            <a:off x="300800" y="1607975"/>
            <a:ext cx="8723100" cy="30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Berikut merupakan data yang menggambarkan rata - rata </a:t>
            </a:r>
            <a:r>
              <a:rPr lang="en-US" sz="2400" b="1">
                <a:solidFill>
                  <a:srgbClr val="03FC0B"/>
                </a:solidFill>
              </a:rPr>
              <a:t>volume dalam satuan m3 (Hijau)</a:t>
            </a:r>
            <a:r>
              <a:rPr lang="en-US" sz="2400">
                <a:solidFill>
                  <a:schemeClr val="dk1"/>
                </a:solidFill>
              </a:rPr>
              <a:t>, </a:t>
            </a:r>
            <a:r>
              <a:rPr lang="en-US" sz="2400">
                <a:solidFill>
                  <a:srgbClr val="636EFA"/>
                </a:solidFill>
              </a:rPr>
              <a:t> </a:t>
            </a:r>
            <a:r>
              <a:rPr lang="en-US" sz="2400" b="1">
                <a:solidFill>
                  <a:srgbClr val="636EFA"/>
                </a:solidFill>
              </a:rPr>
              <a:t>rata - rata weight dalam</a:t>
            </a:r>
            <a:r>
              <a:rPr lang="en-US" sz="2400">
                <a:solidFill>
                  <a:srgbClr val="636EFA"/>
                </a:solidFill>
              </a:rPr>
              <a:t> satuan gram (biru)</a:t>
            </a:r>
            <a:r>
              <a:rPr lang="en-US" sz="2400">
                <a:solidFill>
                  <a:schemeClr val="dk1"/>
                </a:solidFill>
              </a:rPr>
              <a:t>, </a:t>
            </a:r>
            <a:r>
              <a:rPr lang="en-US" sz="2400" b="1">
                <a:solidFill>
                  <a:schemeClr val="dk1"/>
                </a:solidFill>
              </a:rPr>
              <a:t>dan </a:t>
            </a:r>
            <a:r>
              <a:rPr lang="en-US" sz="2400" b="1">
                <a:solidFill>
                  <a:srgbClr val="FF9B10"/>
                </a:solidFill>
              </a:rPr>
              <a:t>rata - rata</a:t>
            </a:r>
            <a:r>
              <a:rPr lang="en-US" sz="2400">
                <a:solidFill>
                  <a:schemeClr val="dk1"/>
                </a:solidFill>
              </a:rPr>
              <a:t> </a:t>
            </a:r>
            <a:r>
              <a:rPr lang="en-US" sz="2400" b="1">
                <a:solidFill>
                  <a:srgbClr val="FF9B10"/>
                </a:solidFill>
              </a:rPr>
              <a:t>biaya Kargo dalam dollar (orange).</a:t>
            </a:r>
            <a:endParaRPr sz="2400" b="1">
              <a:solidFill>
                <a:srgbClr val="FF9B10"/>
              </a:solidFill>
            </a:endParaRPr>
          </a:p>
          <a:p>
            <a:pPr marL="0" lvl="0" indent="0" algn="l" rtl="0">
              <a:spcBef>
                <a:spcPts val="0"/>
              </a:spcBef>
              <a:spcAft>
                <a:spcPts val="0"/>
              </a:spcAft>
              <a:buNone/>
            </a:pPr>
            <a:endParaRPr sz="2400" b="1">
              <a:solidFill>
                <a:srgbClr val="FF9B10"/>
              </a:solidFill>
            </a:endParaRPr>
          </a:p>
          <a:p>
            <a:pPr marL="0" lvl="0" indent="0" algn="l" rtl="0">
              <a:spcBef>
                <a:spcPts val="0"/>
              </a:spcBef>
              <a:spcAft>
                <a:spcPts val="0"/>
              </a:spcAft>
              <a:buNone/>
            </a:pPr>
            <a:r>
              <a:rPr lang="en-US" sz="2400">
                <a:solidFill>
                  <a:schemeClr val="dk1"/>
                </a:solidFill>
              </a:rPr>
              <a:t>berdasarkan grafik tersebut, berat dan volume tidak terlalu berdampak pada besarnya biaya kargo. kemungkinan terbesar hal yang mempengaruhi biaya kargo adalah jarak kirim.</a:t>
            </a:r>
            <a:endParaRPr sz="2400">
              <a:solidFill>
                <a:schemeClr val="dk1"/>
              </a:solidFill>
            </a:endParaRPr>
          </a:p>
        </p:txBody>
      </p:sp>
      <p:pic>
        <p:nvPicPr>
          <p:cNvPr id="224" name="Google Shape;224;p20"/>
          <p:cNvPicPr preferRelativeResize="0"/>
          <p:nvPr/>
        </p:nvPicPr>
        <p:blipFill>
          <a:blip r:embed="rId2"/>
          <a:stretch>
            <a:fillRect/>
          </a:stretch>
        </p:blipFill>
        <p:spPr>
          <a:xfrm>
            <a:off x="9115575" y="1326625"/>
            <a:ext cx="8871625" cy="3966975"/>
          </a:xfrm>
          <a:prstGeom prst="rect">
            <a:avLst/>
          </a:prstGeom>
          <a:noFill/>
          <a:ln w="9525" cap="flat" cmpd="sng">
            <a:solidFill>
              <a:schemeClr val="dk1"/>
            </a:solidFill>
            <a:prstDash val="solid"/>
            <a:round/>
            <a:headEnd type="none" w="sm" len="sm"/>
            <a:tailEnd type="none" w="sm" len="sm"/>
          </a:ln>
        </p:spPr>
      </p:pic>
      <p:pic>
        <p:nvPicPr>
          <p:cNvPr id="225" name="Google Shape;225;p20"/>
          <p:cNvPicPr preferRelativeResize="0"/>
          <p:nvPr/>
        </p:nvPicPr>
        <p:blipFill>
          <a:blip r:embed="rId3"/>
          <a:stretch>
            <a:fillRect/>
          </a:stretch>
        </p:blipFill>
        <p:spPr>
          <a:xfrm>
            <a:off x="9115575" y="5293600"/>
            <a:ext cx="8871626" cy="4840999"/>
          </a:xfrm>
          <a:prstGeom prst="rect">
            <a:avLst/>
          </a:prstGeom>
          <a:noFill/>
          <a:ln w="9525" cap="flat" cmpd="sng">
            <a:solidFill>
              <a:schemeClr val="dk1"/>
            </a:solidFill>
            <a:prstDash val="solid"/>
            <a:round/>
            <a:headEnd type="none" w="sm" len="sm"/>
            <a:tailEnd type="none" w="sm" len="sm"/>
          </a:ln>
        </p:spPr>
      </p:pic>
      <p:pic>
        <p:nvPicPr>
          <p:cNvPr id="226" name="Google Shape;226;p20"/>
          <p:cNvPicPr preferRelativeResize="0"/>
          <p:nvPr/>
        </p:nvPicPr>
        <p:blipFill rotWithShape="1">
          <a:blip r:embed="rId4"/>
          <a:srcRect t="-3029"/>
          <a:stretch>
            <a:fillRect/>
          </a:stretch>
        </p:blipFill>
        <p:spPr>
          <a:xfrm>
            <a:off x="17225" y="4870450"/>
            <a:ext cx="9006800" cy="526414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pic>
        <p:nvPicPr>
          <p:cNvPr id="231" name="Google Shape;231;p21"/>
          <p:cNvPicPr preferRelativeResize="0"/>
          <p:nvPr/>
        </p:nvPicPr>
        <p:blipFill rotWithShape="1">
          <a:blip r:embed="rId1"/>
          <a:srcRect/>
          <a:stretch>
            <a:fillRect/>
          </a:stretch>
        </p:blipFill>
        <p:spPr>
          <a:xfrm>
            <a:off x="0" y="0"/>
            <a:ext cx="18288000" cy="10287000"/>
          </a:xfrm>
          <a:prstGeom prst="rect">
            <a:avLst/>
          </a:prstGeom>
          <a:noFill/>
          <a:ln>
            <a:noFill/>
          </a:ln>
        </p:spPr>
      </p:pic>
      <p:sp>
        <p:nvSpPr>
          <p:cNvPr id="232" name="Google Shape;232;p21"/>
          <p:cNvSpPr/>
          <p:nvPr/>
        </p:nvSpPr>
        <p:spPr>
          <a:xfrm>
            <a:off x="0" y="-4539907"/>
            <a:ext cx="18287249" cy="8164449"/>
          </a:xfrm>
          <a:custGeom>
            <a:avLst/>
            <a:gdLst/>
            <a:ahLst/>
            <a:cxnLst/>
            <a:rect l="l" t="t" r="r" b="b"/>
            <a:pathLst>
              <a:path w="1868429" h="834171" extrusionOk="0">
                <a:moveTo>
                  <a:pt x="42333" y="0"/>
                </a:moveTo>
                <a:lnTo>
                  <a:pt x="1826096" y="0"/>
                </a:lnTo>
                <a:cubicBezTo>
                  <a:pt x="1837324" y="0"/>
                  <a:pt x="1848091" y="4460"/>
                  <a:pt x="1856030" y="12399"/>
                </a:cubicBezTo>
                <a:cubicBezTo>
                  <a:pt x="1863969" y="20338"/>
                  <a:pt x="1868429" y="31106"/>
                  <a:pt x="1868429" y="42333"/>
                </a:cubicBezTo>
                <a:lnTo>
                  <a:pt x="1868429" y="791838"/>
                </a:lnTo>
                <a:cubicBezTo>
                  <a:pt x="1868429" y="803065"/>
                  <a:pt x="1863969" y="813833"/>
                  <a:pt x="1856030" y="821772"/>
                </a:cubicBezTo>
                <a:cubicBezTo>
                  <a:pt x="1848091" y="829711"/>
                  <a:pt x="1837324" y="834171"/>
                  <a:pt x="1826096" y="834171"/>
                </a:cubicBezTo>
                <a:lnTo>
                  <a:pt x="42333" y="834171"/>
                </a:lnTo>
                <a:cubicBezTo>
                  <a:pt x="31106" y="834171"/>
                  <a:pt x="20338" y="829711"/>
                  <a:pt x="12399" y="821772"/>
                </a:cubicBezTo>
                <a:cubicBezTo>
                  <a:pt x="4460" y="813833"/>
                  <a:pt x="0" y="803065"/>
                  <a:pt x="0" y="791838"/>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 name="Google Shape;233;p21"/>
          <p:cNvSpPr txBox="1"/>
          <p:nvPr/>
        </p:nvSpPr>
        <p:spPr>
          <a:xfrm>
            <a:off x="0" y="138775"/>
            <a:ext cx="18287100" cy="1077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0"/>
              <a:buFont typeface="Arial" panose="020B0604020202020204"/>
              <a:buNone/>
            </a:pPr>
            <a:r>
              <a:rPr lang="en-US" sz="7000">
                <a:solidFill>
                  <a:srgbClr val="F9D548"/>
                </a:solidFill>
                <a:latin typeface="Archivo Black" panose="020B0A03020202020B04"/>
                <a:ea typeface="Archivo Black" panose="020B0A03020202020B04"/>
                <a:cs typeface="Archivo Black" panose="020B0A03020202020B04"/>
                <a:sym typeface="Archivo Black" panose="020B0A03020202020B04"/>
              </a:rPr>
              <a:t>Analyst Data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 name="Google Shape;234;p21"/>
          <p:cNvSpPr txBox="1"/>
          <p:nvPr/>
        </p:nvSpPr>
        <p:spPr>
          <a:xfrm>
            <a:off x="775" y="1346425"/>
            <a:ext cx="18287400" cy="5541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SzPts val="1100"/>
              <a:buFont typeface="Arial" panose="020B0604020202020204"/>
              <a:buNone/>
            </a:pPr>
            <a:r>
              <a:rPr lang="en-US" sz="3600" b="1">
                <a:solidFill>
                  <a:srgbClr val="FFFFFF"/>
                </a:solidFill>
                <a:latin typeface="Open Sans"/>
                <a:ea typeface="Open Sans"/>
                <a:cs typeface="Open Sans"/>
                <a:sym typeface="Open Sans"/>
              </a:rPr>
              <a:t>Payments Analysist</a:t>
            </a:r>
            <a:endParaRPr sz="3600" b="1">
              <a:solidFill>
                <a:srgbClr val="FFFFFF"/>
              </a:solidFill>
              <a:latin typeface="Open Sans"/>
              <a:ea typeface="Open Sans"/>
              <a:cs typeface="Open Sans"/>
              <a:sym typeface="Open Sans"/>
            </a:endParaRPr>
          </a:p>
        </p:txBody>
      </p:sp>
      <p:pic>
        <p:nvPicPr>
          <p:cNvPr id="235" name="Google Shape;235;p21"/>
          <p:cNvPicPr preferRelativeResize="0"/>
          <p:nvPr/>
        </p:nvPicPr>
        <p:blipFill rotWithShape="1">
          <a:blip r:embed="rId2"/>
          <a:srcRect/>
          <a:stretch>
            <a:fillRect/>
          </a:stretch>
        </p:blipFill>
        <p:spPr>
          <a:xfrm>
            <a:off x="-1088612" y="3624875"/>
            <a:ext cx="2177225" cy="643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sp>
        <p:nvSpPr>
          <p:cNvPr id="240" name="Google Shape;240;p22"/>
          <p:cNvSpPr/>
          <p:nvPr/>
        </p:nvSpPr>
        <p:spPr>
          <a:xfrm>
            <a:off x="17225" y="-868251"/>
            <a:ext cx="18287249" cy="2194864"/>
          </a:xfrm>
          <a:custGeom>
            <a:avLst/>
            <a:gdLst/>
            <a:ahLst/>
            <a:cxnLst/>
            <a:rect l="l" t="t" r="r" b="b"/>
            <a:pathLst>
              <a:path w="1868429" h="387614" extrusionOk="0">
                <a:moveTo>
                  <a:pt x="42333" y="0"/>
                </a:moveTo>
                <a:lnTo>
                  <a:pt x="1826096" y="0"/>
                </a:lnTo>
                <a:cubicBezTo>
                  <a:pt x="1837324" y="0"/>
                  <a:pt x="1848091" y="4460"/>
                  <a:pt x="1856030" y="12399"/>
                </a:cubicBezTo>
                <a:cubicBezTo>
                  <a:pt x="1863969" y="20338"/>
                  <a:pt x="1868429" y="31106"/>
                  <a:pt x="1868429" y="42333"/>
                </a:cubicBezTo>
                <a:lnTo>
                  <a:pt x="1868429" y="345280"/>
                </a:lnTo>
                <a:cubicBezTo>
                  <a:pt x="1868429" y="356508"/>
                  <a:pt x="1863969" y="367275"/>
                  <a:pt x="1856030" y="375215"/>
                </a:cubicBezTo>
                <a:cubicBezTo>
                  <a:pt x="1848091" y="383154"/>
                  <a:pt x="1837324" y="387614"/>
                  <a:pt x="1826096" y="387614"/>
                </a:cubicBezTo>
                <a:lnTo>
                  <a:pt x="42333" y="387614"/>
                </a:lnTo>
                <a:cubicBezTo>
                  <a:pt x="31106" y="387614"/>
                  <a:pt x="20338" y="383154"/>
                  <a:pt x="12399" y="375215"/>
                </a:cubicBezTo>
                <a:cubicBezTo>
                  <a:pt x="4460" y="367275"/>
                  <a:pt x="0" y="356508"/>
                  <a:pt x="0" y="345280"/>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 name="Google Shape;241;p22"/>
          <p:cNvSpPr txBox="1"/>
          <p:nvPr/>
        </p:nvSpPr>
        <p:spPr>
          <a:xfrm>
            <a:off x="1109975" y="0"/>
            <a:ext cx="130272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Payments Analysist</a:t>
            </a:r>
            <a:endParaRPr sz="7000">
              <a:latin typeface="Archivo Black" panose="020B0A03020202020B04"/>
              <a:ea typeface="Archivo Black" panose="020B0A03020202020B04"/>
              <a:cs typeface="Archivo Black" panose="020B0A03020202020B04"/>
              <a:sym typeface="Archivo Black" panose="020B0A03020202020B04"/>
            </a:endParaRPr>
          </a:p>
        </p:txBody>
      </p:sp>
      <p:sp>
        <p:nvSpPr>
          <p:cNvPr id="242" name="Google Shape;242;p22"/>
          <p:cNvSpPr/>
          <p:nvPr/>
        </p:nvSpPr>
        <p:spPr>
          <a:xfrm>
            <a:off x="12001408" y="1455568"/>
            <a:ext cx="6479097" cy="2194581"/>
          </a:xfrm>
          <a:custGeom>
            <a:avLst/>
            <a:gdLst/>
            <a:ahLst/>
            <a:cxnLst/>
            <a:rect l="l" t="t" r="r" b="b"/>
            <a:pathLst>
              <a:path w="6479097" h="2194581" extrusionOk="0">
                <a:moveTo>
                  <a:pt x="0" y="0"/>
                </a:moveTo>
                <a:lnTo>
                  <a:pt x="6479097" y="0"/>
                </a:lnTo>
                <a:lnTo>
                  <a:pt x="6479097" y="2194581"/>
                </a:lnTo>
                <a:lnTo>
                  <a:pt x="0" y="2194581"/>
                </a:lnTo>
                <a:lnTo>
                  <a:pt x="0" y="0"/>
                </a:lnTo>
                <a:close/>
              </a:path>
            </a:pathLst>
          </a:custGeom>
          <a:blipFill rotWithShape="1">
            <a:blip r:embed="rId1"/>
            <a:stretch>
              <a:fillRect/>
            </a:stretch>
          </a:blipFill>
          <a:ln>
            <a:noFill/>
          </a:ln>
        </p:spPr>
      </p:sp>
      <p:pic>
        <p:nvPicPr>
          <p:cNvPr id="243" name="Google Shape;243;p22"/>
          <p:cNvPicPr preferRelativeResize="0"/>
          <p:nvPr/>
        </p:nvPicPr>
        <p:blipFill>
          <a:blip r:embed="rId2"/>
          <a:stretch>
            <a:fillRect/>
          </a:stretch>
        </p:blipFill>
        <p:spPr>
          <a:xfrm>
            <a:off x="12749393" y="6519725"/>
            <a:ext cx="4983108" cy="3711500"/>
          </a:xfrm>
          <a:prstGeom prst="rect">
            <a:avLst/>
          </a:prstGeom>
          <a:noFill/>
          <a:ln>
            <a:noFill/>
          </a:ln>
        </p:spPr>
      </p:pic>
      <p:sp>
        <p:nvSpPr>
          <p:cNvPr id="244" name="Google Shape;244;p22"/>
          <p:cNvSpPr txBox="1"/>
          <p:nvPr/>
        </p:nvSpPr>
        <p:spPr>
          <a:xfrm>
            <a:off x="12852838" y="6268738"/>
            <a:ext cx="4975800" cy="8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Frequency order by Payment Type</a:t>
            </a:r>
            <a:endParaRPr sz="2400">
              <a:solidFill>
                <a:schemeClr val="dk1"/>
              </a:solidFill>
            </a:endParaRPr>
          </a:p>
        </p:txBody>
      </p:sp>
      <p:pic>
        <p:nvPicPr>
          <p:cNvPr id="245" name="Google Shape;245;p22"/>
          <p:cNvPicPr preferRelativeResize="0"/>
          <p:nvPr/>
        </p:nvPicPr>
        <p:blipFill>
          <a:blip r:embed="rId3"/>
          <a:stretch>
            <a:fillRect/>
          </a:stretch>
        </p:blipFill>
        <p:spPr>
          <a:xfrm>
            <a:off x="12546762" y="2067426"/>
            <a:ext cx="5388374" cy="3711500"/>
          </a:xfrm>
          <a:prstGeom prst="rect">
            <a:avLst/>
          </a:prstGeom>
          <a:noFill/>
          <a:ln>
            <a:noFill/>
          </a:ln>
        </p:spPr>
      </p:pic>
      <p:sp>
        <p:nvSpPr>
          <p:cNvPr id="246" name="Google Shape;246;p22"/>
          <p:cNvSpPr txBox="1"/>
          <p:nvPr/>
        </p:nvSpPr>
        <p:spPr>
          <a:xfrm>
            <a:off x="812000" y="2067425"/>
            <a:ext cx="11189400" cy="29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Credit Card merupakan metode pembayaran yang paling banyak digunakan dan memiliki value total pembayaran terbesar dibanding metode pembayaran lain.</a:t>
            </a:r>
            <a:endParaRPr sz="2400">
              <a:solidFill>
                <a:schemeClr val="dk1"/>
              </a:solidFill>
            </a:endParaRPr>
          </a:p>
        </p:txBody>
      </p:sp>
      <p:pic>
        <p:nvPicPr>
          <p:cNvPr id="247" name="Google Shape;247;p22"/>
          <p:cNvPicPr preferRelativeResize="0"/>
          <p:nvPr/>
        </p:nvPicPr>
        <p:blipFill>
          <a:blip r:embed="rId4"/>
          <a:stretch>
            <a:fillRect/>
          </a:stretch>
        </p:blipFill>
        <p:spPr>
          <a:xfrm>
            <a:off x="431702" y="4674025"/>
            <a:ext cx="11569700" cy="5284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pic>
        <p:nvPicPr>
          <p:cNvPr id="252" name="Google Shape;252;p23"/>
          <p:cNvPicPr preferRelativeResize="0"/>
          <p:nvPr/>
        </p:nvPicPr>
        <p:blipFill rotWithShape="1">
          <a:blip r:embed="rId1"/>
          <a:srcRect/>
          <a:stretch>
            <a:fillRect/>
          </a:stretch>
        </p:blipFill>
        <p:spPr>
          <a:xfrm>
            <a:off x="0" y="0"/>
            <a:ext cx="18288000" cy="10287000"/>
          </a:xfrm>
          <a:prstGeom prst="rect">
            <a:avLst/>
          </a:prstGeom>
          <a:noFill/>
          <a:ln>
            <a:noFill/>
          </a:ln>
        </p:spPr>
      </p:pic>
      <p:sp>
        <p:nvSpPr>
          <p:cNvPr id="253" name="Google Shape;253;p23"/>
          <p:cNvSpPr/>
          <p:nvPr/>
        </p:nvSpPr>
        <p:spPr>
          <a:xfrm>
            <a:off x="0" y="-4539907"/>
            <a:ext cx="18287249" cy="8164449"/>
          </a:xfrm>
          <a:custGeom>
            <a:avLst/>
            <a:gdLst/>
            <a:ahLst/>
            <a:cxnLst/>
            <a:rect l="l" t="t" r="r" b="b"/>
            <a:pathLst>
              <a:path w="1868429" h="834171" extrusionOk="0">
                <a:moveTo>
                  <a:pt x="42333" y="0"/>
                </a:moveTo>
                <a:lnTo>
                  <a:pt x="1826096" y="0"/>
                </a:lnTo>
                <a:cubicBezTo>
                  <a:pt x="1837324" y="0"/>
                  <a:pt x="1848091" y="4460"/>
                  <a:pt x="1856030" y="12399"/>
                </a:cubicBezTo>
                <a:cubicBezTo>
                  <a:pt x="1863969" y="20338"/>
                  <a:pt x="1868429" y="31106"/>
                  <a:pt x="1868429" y="42333"/>
                </a:cubicBezTo>
                <a:lnTo>
                  <a:pt x="1868429" y="791838"/>
                </a:lnTo>
                <a:cubicBezTo>
                  <a:pt x="1868429" y="803065"/>
                  <a:pt x="1863969" y="813833"/>
                  <a:pt x="1856030" y="821772"/>
                </a:cubicBezTo>
                <a:cubicBezTo>
                  <a:pt x="1848091" y="829711"/>
                  <a:pt x="1837324" y="834171"/>
                  <a:pt x="1826096" y="834171"/>
                </a:cubicBezTo>
                <a:lnTo>
                  <a:pt x="42333" y="834171"/>
                </a:lnTo>
                <a:cubicBezTo>
                  <a:pt x="31106" y="834171"/>
                  <a:pt x="20338" y="829711"/>
                  <a:pt x="12399" y="821772"/>
                </a:cubicBezTo>
                <a:cubicBezTo>
                  <a:pt x="4460" y="813833"/>
                  <a:pt x="0" y="803065"/>
                  <a:pt x="0" y="791838"/>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 name="Google Shape;254;p23"/>
          <p:cNvSpPr txBox="1"/>
          <p:nvPr/>
        </p:nvSpPr>
        <p:spPr>
          <a:xfrm>
            <a:off x="0" y="138775"/>
            <a:ext cx="18287100" cy="1077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0"/>
              <a:buFont typeface="Arial" panose="020B0604020202020204"/>
              <a:buNone/>
            </a:pPr>
            <a:r>
              <a:rPr lang="en-US" sz="7000">
                <a:solidFill>
                  <a:srgbClr val="F9D548"/>
                </a:solidFill>
                <a:latin typeface="Archivo Black" panose="020B0A03020202020B04"/>
                <a:ea typeface="Archivo Black" panose="020B0A03020202020B04"/>
                <a:cs typeface="Archivo Black" panose="020B0A03020202020B04"/>
                <a:sym typeface="Archivo Black" panose="020B0A03020202020B04"/>
              </a:rPr>
              <a:t>Analyst Data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 name="Google Shape;255;p23"/>
          <p:cNvSpPr txBox="1"/>
          <p:nvPr/>
        </p:nvSpPr>
        <p:spPr>
          <a:xfrm>
            <a:off x="775" y="1346425"/>
            <a:ext cx="182874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400"/>
              <a:buFont typeface="Arial" panose="020B0604020202020204"/>
              <a:buNone/>
            </a:pPr>
            <a:r>
              <a:rPr lang="en-US" sz="3600" b="1">
                <a:solidFill>
                  <a:srgbClr val="FFFFFF"/>
                </a:solidFill>
                <a:latin typeface="Open Sans"/>
                <a:ea typeface="Open Sans"/>
                <a:cs typeface="Open Sans"/>
                <a:sym typeface="Open Sans"/>
              </a:rPr>
              <a:t>Order Analysist</a:t>
            </a:r>
            <a:endParaRPr sz="3600" b="1" i="0" u="none" strike="noStrike" cap="none">
              <a:solidFill>
                <a:srgbClr val="000000"/>
              </a:solidFill>
            </a:endParaRPr>
          </a:p>
        </p:txBody>
      </p:sp>
      <p:pic>
        <p:nvPicPr>
          <p:cNvPr id="256" name="Google Shape;256;p23"/>
          <p:cNvPicPr preferRelativeResize="0"/>
          <p:nvPr/>
        </p:nvPicPr>
        <p:blipFill rotWithShape="1">
          <a:blip r:embed="rId2"/>
          <a:srcRect/>
          <a:stretch>
            <a:fillRect/>
          </a:stretch>
        </p:blipFill>
        <p:spPr>
          <a:xfrm>
            <a:off x="-1088612" y="3624875"/>
            <a:ext cx="2177225" cy="643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60" name="Shape 260"/>
        <p:cNvGrpSpPr/>
        <p:nvPr/>
      </p:nvGrpSpPr>
      <p:grpSpPr>
        <a:xfrm>
          <a:off x="0" y="0"/>
          <a:ext cx="0" cy="0"/>
          <a:chOff x="0" y="0"/>
          <a:chExt cx="0" cy="0"/>
        </a:xfrm>
      </p:grpSpPr>
      <p:sp>
        <p:nvSpPr>
          <p:cNvPr id="261" name="Google Shape;261;p24"/>
          <p:cNvSpPr/>
          <p:nvPr/>
        </p:nvSpPr>
        <p:spPr>
          <a:xfrm>
            <a:off x="17225" y="-868251"/>
            <a:ext cx="18287249" cy="2194864"/>
          </a:xfrm>
          <a:custGeom>
            <a:avLst/>
            <a:gdLst/>
            <a:ahLst/>
            <a:cxnLst/>
            <a:rect l="l" t="t" r="r" b="b"/>
            <a:pathLst>
              <a:path w="1868429" h="387614" extrusionOk="0">
                <a:moveTo>
                  <a:pt x="42333" y="0"/>
                </a:moveTo>
                <a:lnTo>
                  <a:pt x="1826096" y="0"/>
                </a:lnTo>
                <a:cubicBezTo>
                  <a:pt x="1837324" y="0"/>
                  <a:pt x="1848091" y="4460"/>
                  <a:pt x="1856030" y="12399"/>
                </a:cubicBezTo>
                <a:cubicBezTo>
                  <a:pt x="1863969" y="20338"/>
                  <a:pt x="1868429" y="31106"/>
                  <a:pt x="1868429" y="42333"/>
                </a:cubicBezTo>
                <a:lnTo>
                  <a:pt x="1868429" y="345280"/>
                </a:lnTo>
                <a:cubicBezTo>
                  <a:pt x="1868429" y="356508"/>
                  <a:pt x="1863969" y="367275"/>
                  <a:pt x="1856030" y="375215"/>
                </a:cubicBezTo>
                <a:cubicBezTo>
                  <a:pt x="1848091" y="383154"/>
                  <a:pt x="1837324" y="387614"/>
                  <a:pt x="1826096" y="387614"/>
                </a:cubicBezTo>
                <a:lnTo>
                  <a:pt x="42333" y="387614"/>
                </a:lnTo>
                <a:cubicBezTo>
                  <a:pt x="31106" y="387614"/>
                  <a:pt x="20338" y="383154"/>
                  <a:pt x="12399" y="375215"/>
                </a:cubicBezTo>
                <a:cubicBezTo>
                  <a:pt x="4460" y="367275"/>
                  <a:pt x="0" y="356508"/>
                  <a:pt x="0" y="345280"/>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 name="Google Shape;262;p24"/>
          <p:cNvSpPr txBox="1"/>
          <p:nvPr/>
        </p:nvSpPr>
        <p:spPr>
          <a:xfrm>
            <a:off x="1109975" y="0"/>
            <a:ext cx="130272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Order</a:t>
            </a:r>
            <a:r>
              <a:rPr lang="en-US" sz="7000">
                <a:latin typeface="Archivo Black" panose="020B0A03020202020B04"/>
                <a:ea typeface="Archivo Black" panose="020B0A03020202020B04"/>
                <a:cs typeface="Archivo Black" panose="020B0A03020202020B04"/>
                <a:sym typeface="Archivo Black" panose="020B0A03020202020B04"/>
              </a:rPr>
              <a:t> Analysist</a:t>
            </a:r>
            <a:endParaRPr sz="7000">
              <a:latin typeface="Archivo Black" panose="020B0A03020202020B04"/>
              <a:ea typeface="Archivo Black" panose="020B0A03020202020B04"/>
              <a:cs typeface="Archivo Black" panose="020B0A03020202020B04"/>
              <a:sym typeface="Archivo Black" panose="020B0A03020202020B04"/>
            </a:endParaRPr>
          </a:p>
        </p:txBody>
      </p:sp>
      <p:sp>
        <p:nvSpPr>
          <p:cNvPr id="263" name="Google Shape;263;p24"/>
          <p:cNvSpPr/>
          <p:nvPr/>
        </p:nvSpPr>
        <p:spPr>
          <a:xfrm>
            <a:off x="12001408" y="1455568"/>
            <a:ext cx="6479097" cy="2194581"/>
          </a:xfrm>
          <a:custGeom>
            <a:avLst/>
            <a:gdLst/>
            <a:ahLst/>
            <a:cxnLst/>
            <a:rect l="l" t="t" r="r" b="b"/>
            <a:pathLst>
              <a:path w="6479097" h="2194581" extrusionOk="0">
                <a:moveTo>
                  <a:pt x="0" y="0"/>
                </a:moveTo>
                <a:lnTo>
                  <a:pt x="6479097" y="0"/>
                </a:lnTo>
                <a:lnTo>
                  <a:pt x="6479097" y="2194581"/>
                </a:lnTo>
                <a:lnTo>
                  <a:pt x="0" y="2194581"/>
                </a:lnTo>
                <a:lnTo>
                  <a:pt x="0" y="0"/>
                </a:lnTo>
                <a:close/>
              </a:path>
            </a:pathLst>
          </a:custGeom>
          <a:blipFill rotWithShape="1">
            <a:blip r:embed="rId1"/>
            <a:stretch>
              <a:fillRect/>
            </a:stretch>
          </a:blipFill>
          <a:ln>
            <a:noFill/>
          </a:ln>
        </p:spPr>
      </p:sp>
      <p:sp>
        <p:nvSpPr>
          <p:cNvPr id="264" name="Google Shape;264;p24"/>
          <p:cNvSpPr txBox="1"/>
          <p:nvPr/>
        </p:nvSpPr>
        <p:spPr>
          <a:xfrm>
            <a:off x="589450" y="1666150"/>
            <a:ext cx="6479100" cy="29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rPr>
              <a:t>Grafik disamping menggambarkan frekuensi order (atas), dan value order terhadap Waktu.</a:t>
            </a:r>
            <a:endParaRPr sz="2500">
              <a:solidFill>
                <a:schemeClr val="dk1"/>
              </a:solidFill>
            </a:endParaRPr>
          </a:p>
          <a:p>
            <a:pPr marL="0" lvl="0" indent="0" algn="l" rtl="0">
              <a:spcBef>
                <a:spcPts val="0"/>
              </a:spcBef>
              <a:spcAft>
                <a:spcPts val="0"/>
              </a:spcAft>
              <a:buNone/>
            </a:pPr>
            <a:endParaRPr sz="2500">
              <a:solidFill>
                <a:schemeClr val="dk1"/>
              </a:solidFill>
            </a:endParaRPr>
          </a:p>
          <a:p>
            <a:pPr marL="0" lvl="0" indent="0" algn="l" rtl="0">
              <a:spcBef>
                <a:spcPts val="0"/>
              </a:spcBef>
              <a:spcAft>
                <a:spcPts val="0"/>
              </a:spcAft>
              <a:buNone/>
            </a:pPr>
            <a:r>
              <a:rPr lang="en-US" sz="2500">
                <a:solidFill>
                  <a:schemeClr val="dk1"/>
                </a:solidFill>
              </a:rPr>
              <a:t>Berdasarkan grafik tersebut, terlihat bahwa fluktuasi nya cenderung naik baik dari frekuensi order ataupun order values.</a:t>
            </a:r>
            <a:endParaRPr sz="2500">
              <a:solidFill>
                <a:schemeClr val="dk1"/>
              </a:solidFill>
            </a:endParaRPr>
          </a:p>
        </p:txBody>
      </p:sp>
      <p:pic>
        <p:nvPicPr>
          <p:cNvPr id="265" name="Google Shape;265;p24"/>
          <p:cNvPicPr preferRelativeResize="0"/>
          <p:nvPr/>
        </p:nvPicPr>
        <p:blipFill>
          <a:blip r:embed="rId2"/>
          <a:stretch>
            <a:fillRect/>
          </a:stretch>
        </p:blipFill>
        <p:spPr>
          <a:xfrm>
            <a:off x="7309175" y="1493075"/>
            <a:ext cx="10784300" cy="4242025"/>
          </a:xfrm>
          <a:prstGeom prst="rect">
            <a:avLst/>
          </a:prstGeom>
          <a:noFill/>
          <a:ln w="9525" cap="flat" cmpd="sng">
            <a:solidFill>
              <a:schemeClr val="dk1"/>
            </a:solidFill>
            <a:prstDash val="solid"/>
            <a:round/>
            <a:headEnd type="none" w="sm" len="sm"/>
            <a:tailEnd type="none" w="sm" len="sm"/>
          </a:ln>
        </p:spPr>
      </p:pic>
      <p:pic>
        <p:nvPicPr>
          <p:cNvPr id="266" name="Google Shape;266;p24"/>
          <p:cNvPicPr preferRelativeResize="0"/>
          <p:nvPr/>
        </p:nvPicPr>
        <p:blipFill>
          <a:blip r:embed="rId3"/>
          <a:stretch>
            <a:fillRect/>
          </a:stretch>
        </p:blipFill>
        <p:spPr>
          <a:xfrm>
            <a:off x="7309175" y="5901550"/>
            <a:ext cx="10784300" cy="4084650"/>
          </a:xfrm>
          <a:prstGeom prst="rect">
            <a:avLst/>
          </a:prstGeom>
          <a:noFill/>
          <a:ln w="9525" cap="flat" cmpd="sng">
            <a:solidFill>
              <a:schemeClr val="dk1"/>
            </a:solidFill>
            <a:prstDash val="solid"/>
            <a:round/>
            <a:headEnd type="none" w="sm" len="sm"/>
            <a:tailEnd type="none" w="sm" len="sm"/>
          </a:ln>
        </p:spPr>
      </p:pic>
      <p:pic>
        <p:nvPicPr>
          <p:cNvPr id="267" name="Google Shape;267;p24"/>
          <p:cNvPicPr preferRelativeResize="0"/>
          <p:nvPr/>
        </p:nvPicPr>
        <p:blipFill rotWithShape="1">
          <a:blip r:embed="rId4"/>
          <a:srcRect l="2469" r="5737"/>
          <a:stretch>
            <a:fillRect/>
          </a:stretch>
        </p:blipFill>
        <p:spPr>
          <a:xfrm>
            <a:off x="1046526" y="7414341"/>
            <a:ext cx="5564950" cy="2717034"/>
          </a:xfrm>
          <a:prstGeom prst="rect">
            <a:avLst/>
          </a:prstGeom>
          <a:noFill/>
          <a:ln>
            <a:noFill/>
          </a:ln>
        </p:spPr>
      </p:pic>
      <p:pic>
        <p:nvPicPr>
          <p:cNvPr id="268" name="Google Shape;268;p24"/>
          <p:cNvPicPr preferRelativeResize="0"/>
          <p:nvPr/>
        </p:nvPicPr>
        <p:blipFill rotWithShape="1">
          <a:blip r:embed="rId5"/>
          <a:srcRect l="10530" t="9876" r="9628" b="11109"/>
          <a:stretch>
            <a:fillRect/>
          </a:stretch>
        </p:blipFill>
        <p:spPr>
          <a:xfrm>
            <a:off x="4353425" y="4780975"/>
            <a:ext cx="2791450" cy="2717025"/>
          </a:xfrm>
          <a:prstGeom prst="rect">
            <a:avLst/>
          </a:prstGeom>
          <a:noFill/>
          <a:ln>
            <a:noFill/>
          </a:ln>
        </p:spPr>
      </p:pic>
      <p:pic>
        <p:nvPicPr>
          <p:cNvPr id="269" name="Google Shape;269;p24"/>
          <p:cNvPicPr preferRelativeResize="0"/>
          <p:nvPr/>
        </p:nvPicPr>
        <p:blipFill>
          <a:blip r:embed="rId6"/>
          <a:stretch>
            <a:fillRect/>
          </a:stretch>
        </p:blipFill>
        <p:spPr>
          <a:xfrm>
            <a:off x="6144750" y="4355225"/>
            <a:ext cx="1000125" cy="590550"/>
          </a:xfrm>
          <a:prstGeom prst="rect">
            <a:avLst/>
          </a:prstGeom>
          <a:noFill/>
          <a:ln>
            <a:noFill/>
          </a:ln>
        </p:spPr>
      </p:pic>
      <p:sp>
        <p:nvSpPr>
          <p:cNvPr id="270" name="Google Shape;270;p24"/>
          <p:cNvSpPr txBox="1"/>
          <p:nvPr/>
        </p:nvSpPr>
        <p:spPr>
          <a:xfrm>
            <a:off x="741850" y="5077750"/>
            <a:ext cx="4000500" cy="18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rPr>
              <a:t>Pie chart disamping menunjukan klasifikasi customer berdasarkan frekuensi ordernya.</a:t>
            </a:r>
            <a:endParaRPr sz="2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25"/>
          <p:cNvSpPr/>
          <p:nvPr/>
        </p:nvSpPr>
        <p:spPr>
          <a:xfrm>
            <a:off x="17225" y="-868251"/>
            <a:ext cx="18287249" cy="2194864"/>
          </a:xfrm>
          <a:custGeom>
            <a:avLst/>
            <a:gdLst/>
            <a:ahLst/>
            <a:cxnLst/>
            <a:rect l="l" t="t" r="r" b="b"/>
            <a:pathLst>
              <a:path w="1868429" h="387614" extrusionOk="0">
                <a:moveTo>
                  <a:pt x="42333" y="0"/>
                </a:moveTo>
                <a:lnTo>
                  <a:pt x="1826096" y="0"/>
                </a:lnTo>
                <a:cubicBezTo>
                  <a:pt x="1837324" y="0"/>
                  <a:pt x="1848091" y="4460"/>
                  <a:pt x="1856030" y="12399"/>
                </a:cubicBezTo>
                <a:cubicBezTo>
                  <a:pt x="1863969" y="20338"/>
                  <a:pt x="1868429" y="31106"/>
                  <a:pt x="1868429" y="42333"/>
                </a:cubicBezTo>
                <a:lnTo>
                  <a:pt x="1868429" y="345280"/>
                </a:lnTo>
                <a:cubicBezTo>
                  <a:pt x="1868429" y="356508"/>
                  <a:pt x="1863969" y="367275"/>
                  <a:pt x="1856030" y="375215"/>
                </a:cubicBezTo>
                <a:cubicBezTo>
                  <a:pt x="1848091" y="383154"/>
                  <a:pt x="1837324" y="387614"/>
                  <a:pt x="1826096" y="387614"/>
                </a:cubicBezTo>
                <a:lnTo>
                  <a:pt x="42333" y="387614"/>
                </a:lnTo>
                <a:cubicBezTo>
                  <a:pt x="31106" y="387614"/>
                  <a:pt x="20338" y="383154"/>
                  <a:pt x="12399" y="375215"/>
                </a:cubicBezTo>
                <a:cubicBezTo>
                  <a:pt x="4460" y="367275"/>
                  <a:pt x="0" y="356508"/>
                  <a:pt x="0" y="345280"/>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6" name="Google Shape;276;p25"/>
          <p:cNvSpPr txBox="1"/>
          <p:nvPr/>
        </p:nvSpPr>
        <p:spPr>
          <a:xfrm>
            <a:off x="1109975" y="0"/>
            <a:ext cx="130272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Order Analysist</a:t>
            </a:r>
            <a:endParaRPr sz="7000">
              <a:latin typeface="Archivo Black" panose="020B0A03020202020B04"/>
              <a:ea typeface="Archivo Black" panose="020B0A03020202020B04"/>
              <a:cs typeface="Archivo Black" panose="020B0A03020202020B04"/>
              <a:sym typeface="Archivo Black" panose="020B0A03020202020B04"/>
            </a:endParaRPr>
          </a:p>
        </p:txBody>
      </p:sp>
      <p:sp>
        <p:nvSpPr>
          <p:cNvPr id="277" name="Google Shape;277;p25"/>
          <p:cNvSpPr/>
          <p:nvPr/>
        </p:nvSpPr>
        <p:spPr>
          <a:xfrm>
            <a:off x="12001408" y="1455568"/>
            <a:ext cx="6479097" cy="2194581"/>
          </a:xfrm>
          <a:custGeom>
            <a:avLst/>
            <a:gdLst/>
            <a:ahLst/>
            <a:cxnLst/>
            <a:rect l="l" t="t" r="r" b="b"/>
            <a:pathLst>
              <a:path w="6479097" h="2194581" extrusionOk="0">
                <a:moveTo>
                  <a:pt x="0" y="0"/>
                </a:moveTo>
                <a:lnTo>
                  <a:pt x="6479097" y="0"/>
                </a:lnTo>
                <a:lnTo>
                  <a:pt x="6479097" y="2194581"/>
                </a:lnTo>
                <a:lnTo>
                  <a:pt x="0" y="2194581"/>
                </a:lnTo>
                <a:lnTo>
                  <a:pt x="0" y="0"/>
                </a:lnTo>
                <a:close/>
              </a:path>
            </a:pathLst>
          </a:custGeom>
          <a:blipFill rotWithShape="1">
            <a:blip r:embed="rId1"/>
            <a:stretch>
              <a:fillRect/>
            </a:stretch>
          </a:blipFill>
          <a:ln>
            <a:noFill/>
          </a:ln>
        </p:spPr>
      </p:sp>
      <p:pic>
        <p:nvPicPr>
          <p:cNvPr id="278" name="Google Shape;278;p25"/>
          <p:cNvPicPr preferRelativeResize="0"/>
          <p:nvPr/>
        </p:nvPicPr>
        <p:blipFill>
          <a:blip r:embed="rId2"/>
          <a:stretch>
            <a:fillRect/>
          </a:stretch>
        </p:blipFill>
        <p:spPr>
          <a:xfrm>
            <a:off x="1233225" y="1326625"/>
            <a:ext cx="14257424" cy="4773900"/>
          </a:xfrm>
          <a:prstGeom prst="rect">
            <a:avLst/>
          </a:prstGeom>
          <a:noFill/>
          <a:ln>
            <a:noFill/>
          </a:ln>
        </p:spPr>
      </p:pic>
      <p:pic>
        <p:nvPicPr>
          <p:cNvPr id="279" name="Google Shape;279;p25"/>
          <p:cNvPicPr preferRelativeResize="0"/>
          <p:nvPr/>
        </p:nvPicPr>
        <p:blipFill>
          <a:blip r:embed="rId3"/>
          <a:stretch>
            <a:fillRect/>
          </a:stretch>
        </p:blipFill>
        <p:spPr>
          <a:xfrm>
            <a:off x="11008365" y="5896000"/>
            <a:ext cx="6060411" cy="4449375"/>
          </a:xfrm>
          <a:prstGeom prst="rect">
            <a:avLst/>
          </a:prstGeom>
          <a:noFill/>
          <a:ln>
            <a:noFill/>
          </a:ln>
        </p:spPr>
      </p:pic>
      <p:sp>
        <p:nvSpPr>
          <p:cNvPr id="280" name="Google Shape;280;p25"/>
          <p:cNvSpPr txBox="1"/>
          <p:nvPr/>
        </p:nvSpPr>
        <p:spPr>
          <a:xfrm>
            <a:off x="1109975" y="5896000"/>
            <a:ext cx="7764300" cy="38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rPr>
              <a:t>Dalam order terdapat sebuah kolom bernama order_status  yang menandakan status dari order tersebut.</a:t>
            </a:r>
            <a:endParaRPr sz="2500">
              <a:solidFill>
                <a:schemeClr val="dk1"/>
              </a:solidFill>
            </a:endParaRPr>
          </a:p>
          <a:p>
            <a:pPr marL="0" lvl="0" indent="0" algn="l" rtl="0">
              <a:spcBef>
                <a:spcPts val="0"/>
              </a:spcBef>
              <a:spcAft>
                <a:spcPts val="0"/>
              </a:spcAft>
              <a:buNone/>
            </a:pPr>
            <a:endParaRPr sz="2500">
              <a:solidFill>
                <a:schemeClr val="dk1"/>
              </a:solidFill>
            </a:endParaRPr>
          </a:p>
          <a:p>
            <a:pPr marL="0" lvl="0" indent="0" algn="l" rtl="0">
              <a:spcBef>
                <a:spcPts val="0"/>
              </a:spcBef>
              <a:spcAft>
                <a:spcPts val="0"/>
              </a:spcAft>
              <a:buNone/>
            </a:pPr>
            <a:r>
              <a:rPr lang="en-US" sz="2500">
                <a:solidFill>
                  <a:schemeClr val="dk1"/>
                </a:solidFill>
              </a:rPr>
              <a:t>Chart disamping merupakan line chart dengan sub plot yang menggambarkan order frequency berdasarkan status order.</a:t>
            </a:r>
            <a:endParaRPr sz="2500">
              <a:solidFill>
                <a:schemeClr val="dk1"/>
              </a:solidFill>
            </a:endParaRPr>
          </a:p>
          <a:p>
            <a:pPr marL="0" lvl="0" indent="0" algn="l" rtl="0">
              <a:spcBef>
                <a:spcPts val="0"/>
              </a:spcBef>
              <a:spcAft>
                <a:spcPts val="0"/>
              </a:spcAft>
              <a:buNone/>
            </a:pPr>
            <a:endParaRPr sz="2500">
              <a:solidFill>
                <a:schemeClr val="dk1"/>
              </a:solidFill>
            </a:endParaRPr>
          </a:p>
          <a:p>
            <a:pPr marL="0" lvl="0" indent="0" algn="l" rtl="0">
              <a:spcBef>
                <a:spcPts val="0"/>
              </a:spcBef>
              <a:spcAft>
                <a:spcPts val="0"/>
              </a:spcAft>
              <a:buNone/>
            </a:pPr>
            <a:r>
              <a:rPr lang="en-US" sz="2500" b="1">
                <a:solidFill>
                  <a:schemeClr val="dk1"/>
                </a:solidFill>
              </a:rPr>
              <a:t>status order delivered </a:t>
            </a:r>
            <a:r>
              <a:rPr lang="en-US" sz="2500">
                <a:solidFill>
                  <a:schemeClr val="dk1"/>
                </a:solidFill>
              </a:rPr>
              <a:t>merupakan order dengan status finish atau pesanan telah diterima oleh customer.</a:t>
            </a:r>
            <a:endParaRPr sz="2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84" name="Shape 284"/>
        <p:cNvGrpSpPr/>
        <p:nvPr/>
      </p:nvGrpSpPr>
      <p:grpSpPr>
        <a:xfrm>
          <a:off x="0" y="0"/>
          <a:ext cx="0" cy="0"/>
          <a:chOff x="0" y="0"/>
          <a:chExt cx="0" cy="0"/>
        </a:xfrm>
      </p:grpSpPr>
      <p:sp>
        <p:nvSpPr>
          <p:cNvPr id="285" name="Google Shape;285;p26"/>
          <p:cNvSpPr/>
          <p:nvPr/>
        </p:nvSpPr>
        <p:spPr>
          <a:xfrm>
            <a:off x="17225" y="-868251"/>
            <a:ext cx="18287249" cy="2194864"/>
          </a:xfrm>
          <a:custGeom>
            <a:avLst/>
            <a:gdLst/>
            <a:ahLst/>
            <a:cxnLst/>
            <a:rect l="l" t="t" r="r" b="b"/>
            <a:pathLst>
              <a:path w="1868429" h="387614" extrusionOk="0">
                <a:moveTo>
                  <a:pt x="42333" y="0"/>
                </a:moveTo>
                <a:lnTo>
                  <a:pt x="1826096" y="0"/>
                </a:lnTo>
                <a:cubicBezTo>
                  <a:pt x="1837324" y="0"/>
                  <a:pt x="1848091" y="4460"/>
                  <a:pt x="1856030" y="12399"/>
                </a:cubicBezTo>
                <a:cubicBezTo>
                  <a:pt x="1863969" y="20338"/>
                  <a:pt x="1868429" y="31106"/>
                  <a:pt x="1868429" y="42333"/>
                </a:cubicBezTo>
                <a:lnTo>
                  <a:pt x="1868429" y="345280"/>
                </a:lnTo>
                <a:cubicBezTo>
                  <a:pt x="1868429" y="356508"/>
                  <a:pt x="1863969" y="367275"/>
                  <a:pt x="1856030" y="375215"/>
                </a:cubicBezTo>
                <a:cubicBezTo>
                  <a:pt x="1848091" y="383154"/>
                  <a:pt x="1837324" y="387614"/>
                  <a:pt x="1826096" y="387614"/>
                </a:cubicBezTo>
                <a:lnTo>
                  <a:pt x="42333" y="387614"/>
                </a:lnTo>
                <a:cubicBezTo>
                  <a:pt x="31106" y="387614"/>
                  <a:pt x="20338" y="383154"/>
                  <a:pt x="12399" y="375215"/>
                </a:cubicBezTo>
                <a:cubicBezTo>
                  <a:pt x="4460" y="367275"/>
                  <a:pt x="0" y="356508"/>
                  <a:pt x="0" y="345280"/>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6" name="Google Shape;286;p26"/>
          <p:cNvSpPr txBox="1"/>
          <p:nvPr/>
        </p:nvSpPr>
        <p:spPr>
          <a:xfrm>
            <a:off x="1109975" y="0"/>
            <a:ext cx="130272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7000"/>
              <a:buFont typeface="Arial" panose="020B0604020202020204"/>
              <a:buNone/>
            </a:pPr>
            <a:r>
              <a:rPr lang="en-US" sz="7000">
                <a:solidFill>
                  <a:schemeClr val="dk1"/>
                </a:solidFill>
                <a:latin typeface="Archivo Black" panose="020B0A03020202020B04"/>
                <a:ea typeface="Archivo Black" panose="020B0A03020202020B04"/>
                <a:cs typeface="Archivo Black" panose="020B0A03020202020B04"/>
                <a:sym typeface="Archivo Black" panose="020B0A03020202020B04"/>
              </a:rPr>
              <a:t>Order Analysist</a:t>
            </a:r>
            <a:endParaRPr sz="7000">
              <a:latin typeface="Archivo Black" panose="020B0A03020202020B04"/>
              <a:ea typeface="Archivo Black" panose="020B0A03020202020B04"/>
              <a:cs typeface="Archivo Black" panose="020B0A03020202020B04"/>
              <a:sym typeface="Archivo Black" panose="020B0A03020202020B04"/>
            </a:endParaRPr>
          </a:p>
        </p:txBody>
      </p:sp>
      <p:sp>
        <p:nvSpPr>
          <p:cNvPr id="287" name="Google Shape;287;p26"/>
          <p:cNvSpPr/>
          <p:nvPr/>
        </p:nvSpPr>
        <p:spPr>
          <a:xfrm>
            <a:off x="12001408" y="1455568"/>
            <a:ext cx="6479097" cy="2194581"/>
          </a:xfrm>
          <a:custGeom>
            <a:avLst/>
            <a:gdLst/>
            <a:ahLst/>
            <a:cxnLst/>
            <a:rect l="l" t="t" r="r" b="b"/>
            <a:pathLst>
              <a:path w="6479097" h="2194581" extrusionOk="0">
                <a:moveTo>
                  <a:pt x="0" y="0"/>
                </a:moveTo>
                <a:lnTo>
                  <a:pt x="6479097" y="0"/>
                </a:lnTo>
                <a:lnTo>
                  <a:pt x="6479097" y="2194581"/>
                </a:lnTo>
                <a:lnTo>
                  <a:pt x="0" y="2194581"/>
                </a:lnTo>
                <a:lnTo>
                  <a:pt x="0" y="0"/>
                </a:lnTo>
                <a:close/>
              </a:path>
            </a:pathLst>
          </a:custGeom>
          <a:blipFill rotWithShape="1">
            <a:blip r:embed="rId1"/>
            <a:stretch>
              <a:fillRect/>
            </a:stretch>
          </a:blipFill>
          <a:ln>
            <a:noFill/>
          </a:ln>
        </p:spPr>
      </p:sp>
      <p:sp>
        <p:nvSpPr>
          <p:cNvPr id="288" name="Google Shape;288;p26"/>
          <p:cNvSpPr txBox="1"/>
          <p:nvPr/>
        </p:nvSpPr>
        <p:spPr>
          <a:xfrm>
            <a:off x="12001400" y="1991538"/>
            <a:ext cx="5842800" cy="17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Grafik disamping menunjukan jumlah customer berdasarkan data order terakhir.</a:t>
            </a:r>
            <a:endParaRPr sz="2400">
              <a:solidFill>
                <a:schemeClr val="dk1"/>
              </a:solidFill>
            </a:endParaRPr>
          </a:p>
        </p:txBody>
      </p:sp>
      <p:pic>
        <p:nvPicPr>
          <p:cNvPr id="289" name="Google Shape;289;p26"/>
          <p:cNvPicPr preferRelativeResize="0"/>
          <p:nvPr/>
        </p:nvPicPr>
        <p:blipFill>
          <a:blip r:embed="rId2"/>
          <a:stretch>
            <a:fillRect/>
          </a:stretch>
        </p:blipFill>
        <p:spPr>
          <a:xfrm>
            <a:off x="152400" y="5734950"/>
            <a:ext cx="11772800" cy="4399650"/>
          </a:xfrm>
          <a:prstGeom prst="rect">
            <a:avLst/>
          </a:prstGeom>
          <a:noFill/>
          <a:ln w="9525" cap="flat" cmpd="sng">
            <a:solidFill>
              <a:schemeClr val="dk1"/>
            </a:solidFill>
            <a:prstDash val="solid"/>
            <a:round/>
            <a:headEnd type="none" w="sm" len="sm"/>
            <a:tailEnd type="none" w="sm" len="sm"/>
          </a:ln>
        </p:spPr>
      </p:pic>
      <p:sp>
        <p:nvSpPr>
          <p:cNvPr id="290" name="Google Shape;290;p26"/>
          <p:cNvSpPr txBox="1"/>
          <p:nvPr/>
        </p:nvSpPr>
        <p:spPr>
          <a:xfrm>
            <a:off x="12001400" y="6435180"/>
            <a:ext cx="5842800" cy="24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Grafik disamping menunjuka pola frekuensi order berdasarkan waktu dimana warna bar mewakili hari, kolom mewakili bulan, dan baris mewakili waktu (pagi sore malam).</a:t>
            </a:r>
            <a:endParaRPr sz="2400">
              <a:solidFill>
                <a:schemeClr val="dk1"/>
              </a:solidFill>
            </a:endParaRPr>
          </a:p>
        </p:txBody>
      </p:sp>
      <p:pic>
        <p:nvPicPr>
          <p:cNvPr id="291" name="Google Shape;291;p26"/>
          <p:cNvPicPr preferRelativeResize="0"/>
          <p:nvPr/>
        </p:nvPicPr>
        <p:blipFill>
          <a:blip r:embed="rId3"/>
          <a:stretch>
            <a:fillRect/>
          </a:stretch>
        </p:blipFill>
        <p:spPr>
          <a:xfrm>
            <a:off x="152400" y="1455475"/>
            <a:ext cx="11772800" cy="41506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sp>
        <p:nvSpPr>
          <p:cNvPr id="296" name="Google Shape;296;p27"/>
          <p:cNvSpPr/>
          <p:nvPr/>
        </p:nvSpPr>
        <p:spPr>
          <a:xfrm>
            <a:off x="17225" y="-868251"/>
            <a:ext cx="18287249" cy="2194864"/>
          </a:xfrm>
          <a:custGeom>
            <a:avLst/>
            <a:gdLst/>
            <a:ahLst/>
            <a:cxnLst/>
            <a:rect l="l" t="t" r="r" b="b"/>
            <a:pathLst>
              <a:path w="1868429" h="387614" extrusionOk="0">
                <a:moveTo>
                  <a:pt x="42333" y="0"/>
                </a:moveTo>
                <a:lnTo>
                  <a:pt x="1826096" y="0"/>
                </a:lnTo>
                <a:cubicBezTo>
                  <a:pt x="1837324" y="0"/>
                  <a:pt x="1848091" y="4460"/>
                  <a:pt x="1856030" y="12399"/>
                </a:cubicBezTo>
                <a:cubicBezTo>
                  <a:pt x="1863969" y="20338"/>
                  <a:pt x="1868429" y="31106"/>
                  <a:pt x="1868429" y="42333"/>
                </a:cubicBezTo>
                <a:lnTo>
                  <a:pt x="1868429" y="345280"/>
                </a:lnTo>
                <a:cubicBezTo>
                  <a:pt x="1868429" y="356508"/>
                  <a:pt x="1863969" y="367275"/>
                  <a:pt x="1856030" y="375215"/>
                </a:cubicBezTo>
                <a:cubicBezTo>
                  <a:pt x="1848091" y="383154"/>
                  <a:pt x="1837324" y="387614"/>
                  <a:pt x="1826096" y="387614"/>
                </a:cubicBezTo>
                <a:lnTo>
                  <a:pt x="42333" y="387614"/>
                </a:lnTo>
                <a:cubicBezTo>
                  <a:pt x="31106" y="387614"/>
                  <a:pt x="20338" y="383154"/>
                  <a:pt x="12399" y="375215"/>
                </a:cubicBezTo>
                <a:cubicBezTo>
                  <a:pt x="4460" y="367275"/>
                  <a:pt x="0" y="356508"/>
                  <a:pt x="0" y="345280"/>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7" name="Google Shape;297;p27"/>
          <p:cNvSpPr txBox="1"/>
          <p:nvPr/>
        </p:nvSpPr>
        <p:spPr>
          <a:xfrm>
            <a:off x="1109975" y="0"/>
            <a:ext cx="13027200" cy="215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Order Analyst</a:t>
            </a:r>
            <a:endParaRPr sz="7000">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00000"/>
              </a:lnSpc>
              <a:spcBef>
                <a:spcPts val="0"/>
              </a:spcBef>
              <a:spcAft>
                <a:spcPts val="0"/>
              </a:spcAft>
              <a:buClr>
                <a:srgbClr val="000000"/>
              </a:buClr>
              <a:buSzPts val="7000"/>
              <a:buFont typeface="Arial" panose="020B0604020202020204"/>
              <a:buNone/>
            </a:pPr>
            <a:endParaRPr sz="7000">
              <a:latin typeface="Archivo Black" panose="020B0A03020202020B04"/>
              <a:ea typeface="Archivo Black" panose="020B0A03020202020B04"/>
              <a:cs typeface="Archivo Black" panose="020B0A03020202020B04"/>
              <a:sym typeface="Archivo Black" panose="020B0A03020202020B04"/>
            </a:endParaRPr>
          </a:p>
        </p:txBody>
      </p:sp>
      <p:sp>
        <p:nvSpPr>
          <p:cNvPr id="298" name="Google Shape;298;p27"/>
          <p:cNvSpPr/>
          <p:nvPr/>
        </p:nvSpPr>
        <p:spPr>
          <a:xfrm>
            <a:off x="14667533" y="1957893"/>
            <a:ext cx="6479097" cy="2194581"/>
          </a:xfrm>
          <a:custGeom>
            <a:avLst/>
            <a:gdLst/>
            <a:ahLst/>
            <a:cxnLst/>
            <a:rect l="l" t="t" r="r" b="b"/>
            <a:pathLst>
              <a:path w="6479097" h="2194581" extrusionOk="0">
                <a:moveTo>
                  <a:pt x="0" y="0"/>
                </a:moveTo>
                <a:lnTo>
                  <a:pt x="6479097" y="0"/>
                </a:lnTo>
                <a:lnTo>
                  <a:pt x="6479097" y="2194581"/>
                </a:lnTo>
                <a:lnTo>
                  <a:pt x="0" y="2194581"/>
                </a:lnTo>
                <a:lnTo>
                  <a:pt x="0" y="0"/>
                </a:lnTo>
                <a:close/>
              </a:path>
            </a:pathLst>
          </a:custGeom>
          <a:blipFill rotWithShape="1">
            <a:blip r:embed="rId1"/>
            <a:stretch>
              <a:fillRect/>
            </a:stretch>
          </a:blipFill>
          <a:ln>
            <a:noFill/>
          </a:ln>
        </p:spPr>
      </p:sp>
      <p:pic>
        <p:nvPicPr>
          <p:cNvPr id="299" name="Google Shape;299;p27"/>
          <p:cNvPicPr preferRelativeResize="0"/>
          <p:nvPr/>
        </p:nvPicPr>
        <p:blipFill>
          <a:blip r:embed="rId2"/>
          <a:stretch>
            <a:fillRect/>
          </a:stretch>
        </p:blipFill>
        <p:spPr>
          <a:xfrm>
            <a:off x="693825" y="1534025"/>
            <a:ext cx="5983700" cy="8594700"/>
          </a:xfrm>
          <a:prstGeom prst="rect">
            <a:avLst/>
          </a:prstGeom>
          <a:noFill/>
          <a:ln>
            <a:noFill/>
          </a:ln>
        </p:spPr>
      </p:pic>
      <p:pic>
        <p:nvPicPr>
          <p:cNvPr id="300" name="Google Shape;300;p27"/>
          <p:cNvPicPr preferRelativeResize="0"/>
          <p:nvPr/>
        </p:nvPicPr>
        <p:blipFill>
          <a:blip r:embed="rId3"/>
          <a:stretch>
            <a:fillRect/>
          </a:stretch>
        </p:blipFill>
        <p:spPr>
          <a:xfrm>
            <a:off x="7371375" y="4783750"/>
            <a:ext cx="10405276" cy="4810175"/>
          </a:xfrm>
          <a:prstGeom prst="rect">
            <a:avLst/>
          </a:prstGeom>
          <a:noFill/>
          <a:ln w="9525" cap="flat" cmpd="sng">
            <a:solidFill>
              <a:schemeClr val="dk1"/>
            </a:solidFill>
            <a:prstDash val="solid"/>
            <a:round/>
            <a:headEnd type="none" w="sm" len="sm"/>
            <a:tailEnd type="none" w="sm" len="sm"/>
          </a:ln>
        </p:spPr>
      </p:pic>
      <p:sp>
        <p:nvSpPr>
          <p:cNvPr id="301" name="Google Shape;301;p27"/>
          <p:cNvSpPr txBox="1"/>
          <p:nvPr/>
        </p:nvSpPr>
        <p:spPr>
          <a:xfrm>
            <a:off x="7461563" y="1805988"/>
            <a:ext cx="10224900" cy="24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Berdasarkan tabel churn rate disamping dapat dilihat bahwa churn_rate dalam periode perbulan adalah 100% hal ini menunjukkan bahwa tidak ada customer yang sama melakukan transaksi kembali dibulan berikutnya.</a:t>
            </a:r>
            <a:endParaRPr sz="2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28"/>
          <p:cNvSpPr/>
          <p:nvPr/>
        </p:nvSpPr>
        <p:spPr>
          <a:xfrm>
            <a:off x="375" y="1264150"/>
            <a:ext cx="18287249" cy="9759146"/>
          </a:xfrm>
          <a:custGeom>
            <a:avLst/>
            <a:gdLst/>
            <a:ahLst/>
            <a:cxnLst/>
            <a:rect l="l" t="t" r="r" b="b"/>
            <a:pathLst>
              <a:path w="1868429" h="1018700" extrusionOk="0">
                <a:moveTo>
                  <a:pt x="42333" y="0"/>
                </a:moveTo>
                <a:lnTo>
                  <a:pt x="1826096" y="0"/>
                </a:lnTo>
                <a:cubicBezTo>
                  <a:pt x="1837324" y="0"/>
                  <a:pt x="1848091" y="4460"/>
                  <a:pt x="1856030" y="12399"/>
                </a:cubicBezTo>
                <a:cubicBezTo>
                  <a:pt x="1863969" y="20338"/>
                  <a:pt x="1868429" y="31106"/>
                  <a:pt x="1868429" y="42333"/>
                </a:cubicBezTo>
                <a:lnTo>
                  <a:pt x="1868429" y="976366"/>
                </a:lnTo>
                <a:cubicBezTo>
                  <a:pt x="1868429" y="987594"/>
                  <a:pt x="1863969" y="998362"/>
                  <a:pt x="1856030" y="1006301"/>
                </a:cubicBezTo>
                <a:cubicBezTo>
                  <a:pt x="1848091" y="1014240"/>
                  <a:pt x="1837324" y="1018700"/>
                  <a:pt x="1826096" y="1018700"/>
                </a:cubicBezTo>
                <a:lnTo>
                  <a:pt x="42333" y="1018700"/>
                </a:lnTo>
                <a:cubicBezTo>
                  <a:pt x="31106" y="1018700"/>
                  <a:pt x="20338" y="1014240"/>
                  <a:pt x="12399" y="1006301"/>
                </a:cubicBezTo>
                <a:cubicBezTo>
                  <a:pt x="4460" y="998362"/>
                  <a:pt x="0" y="987594"/>
                  <a:pt x="0" y="976366"/>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7" name="Google Shape;307;p28"/>
          <p:cNvSpPr/>
          <p:nvPr/>
        </p:nvSpPr>
        <p:spPr>
          <a:xfrm rot="5400000">
            <a:off x="-995911" y="6666350"/>
            <a:ext cx="4859663" cy="2274965"/>
          </a:xfrm>
          <a:custGeom>
            <a:avLst/>
            <a:gdLst/>
            <a:ahLst/>
            <a:cxnLst/>
            <a:rect l="l" t="t" r="r" b="b"/>
            <a:pathLst>
              <a:path w="4859663" h="2274965" extrusionOk="0">
                <a:moveTo>
                  <a:pt x="0" y="0"/>
                </a:moveTo>
                <a:lnTo>
                  <a:pt x="4859663" y="0"/>
                </a:lnTo>
                <a:lnTo>
                  <a:pt x="4859663" y="2274965"/>
                </a:lnTo>
                <a:lnTo>
                  <a:pt x="0" y="2274965"/>
                </a:lnTo>
                <a:lnTo>
                  <a:pt x="0" y="0"/>
                </a:lnTo>
                <a:close/>
              </a:path>
            </a:pathLst>
          </a:custGeom>
          <a:blipFill rotWithShape="1">
            <a:blip r:embed="rId1"/>
            <a:stretch>
              <a:fillRect r="-38203"/>
            </a:stretch>
          </a:blipFill>
          <a:ln>
            <a:noFill/>
          </a:ln>
        </p:spPr>
      </p:sp>
      <p:grpSp>
        <p:nvGrpSpPr>
          <p:cNvPr id="308" name="Google Shape;308;p28"/>
          <p:cNvGrpSpPr/>
          <p:nvPr/>
        </p:nvGrpSpPr>
        <p:grpSpPr>
          <a:xfrm>
            <a:off x="805050" y="1834825"/>
            <a:ext cx="8131028" cy="8398817"/>
            <a:chOff x="0" y="-28575"/>
            <a:chExt cx="1909454" cy="2001911"/>
          </a:xfrm>
        </p:grpSpPr>
        <p:sp>
          <p:nvSpPr>
            <p:cNvPr id="309" name="Google Shape;309;p28"/>
            <p:cNvSpPr/>
            <p:nvPr/>
          </p:nvSpPr>
          <p:spPr>
            <a:xfrm>
              <a:off x="0" y="0"/>
              <a:ext cx="1909454" cy="1973336"/>
            </a:xfrm>
            <a:custGeom>
              <a:avLst/>
              <a:gdLst/>
              <a:ahLst/>
              <a:cxnLst/>
              <a:rect l="l" t="t" r="r" b="b"/>
              <a:pathLst>
                <a:path w="1909454" h="1973336" extrusionOk="0">
                  <a:moveTo>
                    <a:pt x="54461" y="0"/>
                  </a:moveTo>
                  <a:lnTo>
                    <a:pt x="1854994" y="0"/>
                  </a:lnTo>
                  <a:cubicBezTo>
                    <a:pt x="1869438" y="0"/>
                    <a:pt x="1883290" y="5738"/>
                    <a:pt x="1893503" y="15951"/>
                  </a:cubicBezTo>
                  <a:cubicBezTo>
                    <a:pt x="1903717" y="26165"/>
                    <a:pt x="1909454" y="40017"/>
                    <a:pt x="1909454" y="54461"/>
                  </a:cubicBezTo>
                  <a:lnTo>
                    <a:pt x="1909454" y="1918875"/>
                  </a:lnTo>
                  <a:cubicBezTo>
                    <a:pt x="1909454" y="1933319"/>
                    <a:pt x="1903717" y="1947171"/>
                    <a:pt x="1893503" y="1957385"/>
                  </a:cubicBezTo>
                  <a:cubicBezTo>
                    <a:pt x="1883290" y="1967598"/>
                    <a:pt x="1869438" y="1973336"/>
                    <a:pt x="1854994" y="1973336"/>
                  </a:cubicBezTo>
                  <a:lnTo>
                    <a:pt x="54461" y="1973336"/>
                  </a:lnTo>
                  <a:cubicBezTo>
                    <a:pt x="40017" y="1973336"/>
                    <a:pt x="26165" y="1967598"/>
                    <a:pt x="15951" y="1957385"/>
                  </a:cubicBezTo>
                  <a:cubicBezTo>
                    <a:pt x="5738" y="1947171"/>
                    <a:pt x="0" y="1933319"/>
                    <a:pt x="0" y="1918875"/>
                  </a:cubicBezTo>
                  <a:lnTo>
                    <a:pt x="0" y="54461"/>
                  </a:lnTo>
                  <a:cubicBezTo>
                    <a:pt x="0" y="40017"/>
                    <a:pt x="5738" y="26165"/>
                    <a:pt x="15951" y="15951"/>
                  </a:cubicBezTo>
                  <a:cubicBezTo>
                    <a:pt x="26165" y="5738"/>
                    <a:pt x="40017" y="0"/>
                    <a:pt x="54461" y="0"/>
                  </a:cubicBezTo>
                  <a:close/>
                </a:path>
              </a:pathLst>
            </a:custGeom>
            <a:solidFill>
              <a:srgbClr val="749E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0" name="Google Shape;310;p28"/>
            <p:cNvSpPr txBox="1"/>
            <p:nvPr/>
          </p:nvSpPr>
          <p:spPr>
            <a:xfrm>
              <a:off x="0" y="-28575"/>
              <a:ext cx="1909454" cy="2001911"/>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11" name="Google Shape;311;p28"/>
          <p:cNvGrpSpPr/>
          <p:nvPr/>
        </p:nvGrpSpPr>
        <p:grpSpPr>
          <a:xfrm>
            <a:off x="9314775" y="1834850"/>
            <a:ext cx="8131028" cy="8398817"/>
            <a:chOff x="0" y="-28575"/>
            <a:chExt cx="1909454" cy="2001911"/>
          </a:xfrm>
        </p:grpSpPr>
        <p:sp>
          <p:nvSpPr>
            <p:cNvPr id="312" name="Google Shape;312;p28"/>
            <p:cNvSpPr/>
            <p:nvPr/>
          </p:nvSpPr>
          <p:spPr>
            <a:xfrm>
              <a:off x="0" y="0"/>
              <a:ext cx="1909454" cy="1973336"/>
            </a:xfrm>
            <a:custGeom>
              <a:avLst/>
              <a:gdLst/>
              <a:ahLst/>
              <a:cxnLst/>
              <a:rect l="l" t="t" r="r" b="b"/>
              <a:pathLst>
                <a:path w="1909454" h="1973336" extrusionOk="0">
                  <a:moveTo>
                    <a:pt x="54461" y="0"/>
                  </a:moveTo>
                  <a:lnTo>
                    <a:pt x="1854994" y="0"/>
                  </a:lnTo>
                  <a:cubicBezTo>
                    <a:pt x="1869438" y="0"/>
                    <a:pt x="1883290" y="5738"/>
                    <a:pt x="1893503" y="15951"/>
                  </a:cubicBezTo>
                  <a:cubicBezTo>
                    <a:pt x="1903717" y="26165"/>
                    <a:pt x="1909454" y="40017"/>
                    <a:pt x="1909454" y="54461"/>
                  </a:cubicBezTo>
                  <a:lnTo>
                    <a:pt x="1909454" y="1918875"/>
                  </a:lnTo>
                  <a:cubicBezTo>
                    <a:pt x="1909454" y="1933319"/>
                    <a:pt x="1903717" y="1947171"/>
                    <a:pt x="1893503" y="1957385"/>
                  </a:cubicBezTo>
                  <a:cubicBezTo>
                    <a:pt x="1883290" y="1967598"/>
                    <a:pt x="1869438" y="1973336"/>
                    <a:pt x="1854994" y="1973336"/>
                  </a:cubicBezTo>
                  <a:lnTo>
                    <a:pt x="54461" y="1973336"/>
                  </a:lnTo>
                  <a:cubicBezTo>
                    <a:pt x="40017" y="1973336"/>
                    <a:pt x="26165" y="1967598"/>
                    <a:pt x="15951" y="1957385"/>
                  </a:cubicBezTo>
                  <a:cubicBezTo>
                    <a:pt x="5738" y="1947171"/>
                    <a:pt x="0" y="1933319"/>
                    <a:pt x="0" y="1918875"/>
                  </a:cubicBezTo>
                  <a:lnTo>
                    <a:pt x="0" y="54461"/>
                  </a:lnTo>
                  <a:cubicBezTo>
                    <a:pt x="0" y="40017"/>
                    <a:pt x="5738" y="26165"/>
                    <a:pt x="15951" y="15951"/>
                  </a:cubicBezTo>
                  <a:cubicBezTo>
                    <a:pt x="26165" y="5738"/>
                    <a:pt x="40017" y="0"/>
                    <a:pt x="54461" y="0"/>
                  </a:cubicBezTo>
                  <a:close/>
                </a:path>
              </a:pathLst>
            </a:custGeom>
            <a:solidFill>
              <a:srgbClr val="749E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3" name="Google Shape;313;p28"/>
            <p:cNvSpPr txBox="1"/>
            <p:nvPr/>
          </p:nvSpPr>
          <p:spPr>
            <a:xfrm>
              <a:off x="0" y="-28575"/>
              <a:ext cx="1909454" cy="2001911"/>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14" name="Google Shape;314;p28"/>
          <p:cNvSpPr txBox="1"/>
          <p:nvPr/>
        </p:nvSpPr>
        <p:spPr>
          <a:xfrm>
            <a:off x="2157675" y="2295825"/>
            <a:ext cx="5370000" cy="738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0"/>
              <a:buFont typeface="Arial" panose="020B0604020202020204"/>
              <a:buNone/>
            </a:pPr>
            <a:r>
              <a:rPr lang="en-US" sz="4800">
                <a:solidFill>
                  <a:srgbClr val="F9D547"/>
                </a:solidFill>
                <a:latin typeface="Archivo Black" panose="020B0A03020202020B04"/>
                <a:ea typeface="Archivo Black" panose="020B0A03020202020B04"/>
                <a:cs typeface="Archivo Black" panose="020B0A03020202020B04"/>
                <a:sym typeface="Archivo Black" panose="020B0A03020202020B04"/>
              </a:rPr>
              <a:t>Conclusion</a:t>
            </a:r>
            <a:endParaRPr sz="4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5" name="Google Shape;315;p28"/>
          <p:cNvSpPr txBox="1"/>
          <p:nvPr/>
        </p:nvSpPr>
        <p:spPr>
          <a:xfrm>
            <a:off x="10207038" y="2190675"/>
            <a:ext cx="6346500" cy="949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0"/>
              <a:buFont typeface="Arial" panose="020B0604020202020204"/>
              <a:buNone/>
            </a:pPr>
            <a:r>
              <a:rPr lang="en-US" sz="4800">
                <a:solidFill>
                  <a:srgbClr val="F9D547"/>
                </a:solidFill>
                <a:latin typeface="Archivo Black" panose="020B0A03020202020B04"/>
                <a:ea typeface="Archivo Black" panose="020B0A03020202020B04"/>
                <a:cs typeface="Archivo Black" panose="020B0A03020202020B04"/>
                <a:sym typeface="Archivo Black" panose="020B0A03020202020B04"/>
              </a:rPr>
              <a:t>Recommendations</a:t>
            </a:r>
            <a:endParaRPr sz="4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 name="Google Shape;316;p28"/>
          <p:cNvSpPr txBox="1"/>
          <p:nvPr/>
        </p:nvSpPr>
        <p:spPr>
          <a:xfrm>
            <a:off x="1233225" y="4694200"/>
            <a:ext cx="7218900" cy="4848600"/>
          </a:xfrm>
          <a:prstGeom prst="rect">
            <a:avLst/>
          </a:prstGeom>
          <a:noFill/>
          <a:ln>
            <a:noFill/>
          </a:ln>
        </p:spPr>
        <p:txBody>
          <a:bodyPr spcFirstLastPara="1" wrap="square" lIns="0" tIns="0" rIns="0" bIns="0" anchor="t" anchorCtr="0">
            <a:spAutoFit/>
          </a:bodyPr>
          <a:lstStyle/>
          <a:p>
            <a:pPr marL="457200" marR="0" lvl="0" indent="-361950" algn="just" rtl="0">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Perseberan customer dan seller tidak mereta, lebih dari 40% customer berada di </a:t>
            </a:r>
            <a:r>
              <a:rPr lang="en-US" sz="2100">
                <a:solidFill>
                  <a:srgbClr val="FFFFFF"/>
                </a:solidFill>
                <a:latin typeface="Open Sans"/>
                <a:ea typeface="Open Sans"/>
                <a:cs typeface="Open Sans"/>
                <a:sym typeface="Open Sans"/>
              </a:rPr>
              <a:t>Sao Paulo.</a:t>
            </a:r>
            <a:r>
              <a:rPr lang="en-US" sz="2100">
                <a:solidFill>
                  <a:srgbClr val="FFFFFF"/>
                </a:solidFill>
                <a:latin typeface="Open Sans"/>
                <a:ea typeface="Open Sans"/>
                <a:cs typeface="Open Sans"/>
                <a:sym typeface="Open Sans"/>
              </a:rPr>
              <a:t> </a:t>
            </a:r>
            <a:endParaRPr sz="2100">
              <a:solidFill>
                <a:srgbClr val="FFFFFF"/>
              </a:solidFill>
              <a:latin typeface="Open Sans"/>
              <a:ea typeface="Open Sans"/>
              <a:cs typeface="Open Sans"/>
              <a:sym typeface="Open Sans"/>
            </a:endParaRPr>
          </a:p>
          <a:p>
            <a:pPr marL="457200" marR="0" lvl="0" indent="-361950" algn="just" rtl="0">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Penjualan perkategori produk dapat dikatakan baik, bahkan top 3 menembus angka $ 1jt. </a:t>
            </a:r>
            <a:endParaRPr sz="2100">
              <a:solidFill>
                <a:srgbClr val="FFFFFF"/>
              </a:solidFill>
              <a:latin typeface="Open Sans"/>
              <a:ea typeface="Open Sans"/>
              <a:cs typeface="Open Sans"/>
              <a:sym typeface="Open Sans"/>
            </a:endParaRPr>
          </a:p>
          <a:p>
            <a:pPr marL="457200" marR="0" lvl="0" indent="-361950" algn="just" rtl="0">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Tingkat kepuasan pelanggan terhadap product berdasarkan frekuensi mencapai lebih dari 70%.</a:t>
            </a:r>
            <a:endParaRPr sz="2100">
              <a:solidFill>
                <a:srgbClr val="FFFFFF"/>
              </a:solidFill>
              <a:latin typeface="Open Sans"/>
              <a:ea typeface="Open Sans"/>
              <a:cs typeface="Open Sans"/>
              <a:sym typeface="Open Sans"/>
            </a:endParaRPr>
          </a:p>
          <a:p>
            <a:pPr marL="457200" marR="0" lvl="0" indent="-361950" algn="just" rtl="0">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Tren penjualan dapat dikatakan fluktuatif, dan cenderung meningkat.</a:t>
            </a:r>
            <a:endParaRPr sz="2100">
              <a:solidFill>
                <a:srgbClr val="FFFFFF"/>
              </a:solidFill>
              <a:latin typeface="Open Sans"/>
              <a:ea typeface="Open Sans"/>
              <a:cs typeface="Open Sans"/>
              <a:sym typeface="Open Sans"/>
            </a:endParaRPr>
          </a:p>
          <a:p>
            <a:pPr marL="457200" marR="0" lvl="0" indent="-361950" algn="just" rtl="0">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Tingkat churn dalam periode 1 bulan dapat dikatakan sangat tinggi dimana tidak ada customer yang mealakukan transaksi kembali dalam periode 1 bulan.</a:t>
            </a:r>
            <a:endParaRPr sz="2100">
              <a:solidFill>
                <a:srgbClr val="FFFFFF"/>
              </a:solidFill>
              <a:latin typeface="Open Sans"/>
              <a:ea typeface="Open Sans"/>
              <a:cs typeface="Open Sans"/>
              <a:sym typeface="Open Sans"/>
            </a:endParaRPr>
          </a:p>
        </p:txBody>
      </p:sp>
      <p:sp>
        <p:nvSpPr>
          <p:cNvPr id="317" name="Google Shape;317;p28"/>
          <p:cNvSpPr txBox="1"/>
          <p:nvPr/>
        </p:nvSpPr>
        <p:spPr>
          <a:xfrm>
            <a:off x="9609175" y="4846600"/>
            <a:ext cx="7535700" cy="4396200"/>
          </a:xfrm>
          <a:prstGeom prst="rect">
            <a:avLst/>
          </a:prstGeom>
          <a:noFill/>
          <a:ln>
            <a:noFill/>
          </a:ln>
        </p:spPr>
        <p:txBody>
          <a:bodyPr spcFirstLastPara="1" wrap="square" lIns="0" tIns="0" rIns="0" bIns="0" anchor="t" anchorCtr="0">
            <a:spAutoFit/>
          </a:bodyPr>
          <a:lstStyle/>
          <a:p>
            <a:pPr marL="457200" marR="0" lvl="0" indent="-361950" algn="l" rtl="0">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Membuat promosi yang lebih personal berdasarkan demografi, behaviour, loyality, dll.</a:t>
            </a:r>
            <a:endParaRPr sz="2100">
              <a:solidFill>
                <a:srgbClr val="FFFFFF"/>
              </a:solidFill>
              <a:latin typeface="Open Sans"/>
              <a:ea typeface="Open Sans"/>
              <a:cs typeface="Open Sans"/>
              <a:sym typeface="Open Sans"/>
            </a:endParaRPr>
          </a:p>
          <a:p>
            <a:pPr marL="457200" marR="0" lvl="0" indent="-361950" algn="l" rtl="0">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Membuat class customer berdasarkan values ordernya dimana customer dapat mendapatkan promo berdasarkan tingkal class nya.</a:t>
            </a:r>
            <a:endParaRPr sz="2100">
              <a:solidFill>
                <a:srgbClr val="FFFFFF"/>
              </a:solidFill>
              <a:latin typeface="Open Sans"/>
              <a:ea typeface="Open Sans"/>
              <a:cs typeface="Open Sans"/>
              <a:sym typeface="Open Sans"/>
            </a:endParaRPr>
          </a:p>
          <a:p>
            <a:pPr marL="457200" marR="0" lvl="0" indent="-361950" algn="l" rtl="0">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Mengevaluasi platform ecommerce baik dari UI/UX ataupun kinerjanya untuk meningkatkan pengalaman customer dalam menggunakan platform</a:t>
            </a:r>
            <a:r>
              <a:rPr lang="en-US" sz="2100">
                <a:solidFill>
                  <a:srgbClr val="FFFFFF"/>
                </a:solidFill>
                <a:latin typeface="Open Sans"/>
                <a:ea typeface="Open Sans"/>
                <a:cs typeface="Open Sans"/>
                <a:sym typeface="Open Sans"/>
              </a:rPr>
              <a:t>.</a:t>
            </a:r>
            <a:endParaRPr sz="2100">
              <a:solidFill>
                <a:srgbClr val="FFFFFF"/>
              </a:solidFill>
              <a:latin typeface="Open Sans"/>
              <a:ea typeface="Open Sans"/>
              <a:cs typeface="Open Sans"/>
              <a:sym typeface="Open Sans"/>
            </a:endParaRPr>
          </a:p>
          <a:p>
            <a:pPr marL="457200" marR="0" lvl="0" indent="-361950" algn="l" rtl="0">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Melakukan program pengingat dan re-angegement seperti</a:t>
            </a:r>
            <a:r>
              <a:rPr lang="en-US" sz="2100">
                <a:solidFill>
                  <a:srgbClr val="FFFFFF"/>
                </a:solidFill>
                <a:latin typeface="Open Sans"/>
                <a:ea typeface="Open Sans"/>
                <a:cs typeface="Open Sans"/>
                <a:sym typeface="Open Sans"/>
              </a:rPr>
              <a:t> waktunya belanja bulanan, harbolnas, dll</a:t>
            </a:r>
            <a:r>
              <a:rPr lang="en-US" sz="2100">
                <a:solidFill>
                  <a:srgbClr val="FFFFFF"/>
                </a:solidFill>
                <a:latin typeface="Open Sans"/>
                <a:ea typeface="Open Sans"/>
                <a:cs typeface="Open Sans"/>
                <a:sym typeface="Open Sans"/>
              </a:rPr>
              <a:t>.</a:t>
            </a:r>
            <a:endParaRPr sz="2100">
              <a:solidFill>
                <a:srgbClr val="FFFFFF"/>
              </a:solidFill>
              <a:latin typeface="Open Sans"/>
              <a:ea typeface="Open Sans"/>
              <a:cs typeface="Open Sans"/>
              <a:sym typeface="Open Sans"/>
            </a:endParaRPr>
          </a:p>
        </p:txBody>
      </p:sp>
      <p:pic>
        <p:nvPicPr>
          <p:cNvPr id="318" name="Google Shape;318;p28"/>
          <p:cNvPicPr preferRelativeResize="0"/>
          <p:nvPr/>
        </p:nvPicPr>
        <p:blipFill rotWithShape="1">
          <a:blip r:embed="rId2"/>
          <a:srcRect/>
          <a:stretch>
            <a:fillRect/>
          </a:stretch>
        </p:blipFill>
        <p:spPr>
          <a:xfrm>
            <a:off x="15761800" y="1264150"/>
            <a:ext cx="2329150" cy="4976699"/>
          </a:xfrm>
          <a:prstGeom prst="rect">
            <a:avLst/>
          </a:prstGeom>
          <a:noFill/>
          <a:ln>
            <a:noFill/>
          </a:ln>
        </p:spPr>
      </p:pic>
      <p:sp>
        <p:nvSpPr>
          <p:cNvPr id="319" name="Google Shape;319;p28"/>
          <p:cNvSpPr/>
          <p:nvPr/>
        </p:nvSpPr>
        <p:spPr>
          <a:xfrm>
            <a:off x="17225" y="-868251"/>
            <a:ext cx="18287249" cy="2194864"/>
          </a:xfrm>
          <a:custGeom>
            <a:avLst/>
            <a:gdLst/>
            <a:ahLst/>
            <a:cxnLst/>
            <a:rect l="l" t="t" r="r" b="b"/>
            <a:pathLst>
              <a:path w="1868429" h="387614" extrusionOk="0">
                <a:moveTo>
                  <a:pt x="42333" y="0"/>
                </a:moveTo>
                <a:lnTo>
                  <a:pt x="1826096" y="0"/>
                </a:lnTo>
                <a:cubicBezTo>
                  <a:pt x="1837324" y="0"/>
                  <a:pt x="1848091" y="4460"/>
                  <a:pt x="1856030" y="12399"/>
                </a:cubicBezTo>
                <a:cubicBezTo>
                  <a:pt x="1863969" y="20338"/>
                  <a:pt x="1868429" y="31106"/>
                  <a:pt x="1868429" y="42333"/>
                </a:cubicBezTo>
                <a:lnTo>
                  <a:pt x="1868429" y="345280"/>
                </a:lnTo>
                <a:cubicBezTo>
                  <a:pt x="1868429" y="356508"/>
                  <a:pt x="1863969" y="367275"/>
                  <a:pt x="1856030" y="375215"/>
                </a:cubicBezTo>
                <a:cubicBezTo>
                  <a:pt x="1848091" y="383154"/>
                  <a:pt x="1837324" y="387614"/>
                  <a:pt x="1826096" y="387614"/>
                </a:cubicBezTo>
                <a:lnTo>
                  <a:pt x="42333" y="387614"/>
                </a:lnTo>
                <a:cubicBezTo>
                  <a:pt x="31106" y="387614"/>
                  <a:pt x="20338" y="383154"/>
                  <a:pt x="12399" y="375215"/>
                </a:cubicBezTo>
                <a:cubicBezTo>
                  <a:pt x="4460" y="367275"/>
                  <a:pt x="0" y="356508"/>
                  <a:pt x="0" y="345280"/>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0" name="Google Shape;320;p28"/>
          <p:cNvSpPr txBox="1"/>
          <p:nvPr/>
        </p:nvSpPr>
        <p:spPr>
          <a:xfrm>
            <a:off x="1109975" y="0"/>
            <a:ext cx="16035000" cy="215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Conclusion &amp; Recommendations</a:t>
            </a:r>
            <a:endParaRPr sz="7000">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00000"/>
              </a:lnSpc>
              <a:spcBef>
                <a:spcPts val="0"/>
              </a:spcBef>
              <a:spcAft>
                <a:spcPts val="0"/>
              </a:spcAft>
              <a:buClr>
                <a:srgbClr val="000000"/>
              </a:buClr>
              <a:buSzPts val="7000"/>
              <a:buFont typeface="Arial" panose="020B0604020202020204"/>
              <a:buNone/>
            </a:pPr>
            <a:endParaRPr sz="7000">
              <a:latin typeface="Archivo Black" panose="020B0A03020202020B04"/>
              <a:ea typeface="Archivo Black" panose="020B0A03020202020B04"/>
              <a:cs typeface="Archivo Black" panose="020B0A03020202020B04"/>
              <a:sym typeface="Archivo Black" panose="020B0A03020202020B04"/>
            </a:endParaRPr>
          </a:p>
        </p:txBody>
      </p:sp>
      <p:pic>
        <p:nvPicPr>
          <p:cNvPr id="321" name="Google Shape;321;p28"/>
          <p:cNvPicPr preferRelativeResize="0"/>
          <p:nvPr/>
        </p:nvPicPr>
        <p:blipFill rotWithShape="1">
          <a:blip r:embed="rId3"/>
          <a:srcRect l="25763" t="18745" r="52323" b="61092"/>
          <a:stretch>
            <a:fillRect/>
          </a:stretch>
        </p:blipFill>
        <p:spPr>
          <a:xfrm>
            <a:off x="4096496" y="3090400"/>
            <a:ext cx="1548125" cy="1548124"/>
          </a:xfrm>
          <a:prstGeom prst="rect">
            <a:avLst/>
          </a:prstGeom>
          <a:noFill/>
          <a:ln>
            <a:noFill/>
          </a:ln>
        </p:spPr>
      </p:pic>
      <p:pic>
        <p:nvPicPr>
          <p:cNvPr id="322" name="Google Shape;322;p28"/>
          <p:cNvPicPr preferRelativeResize="0"/>
          <p:nvPr/>
        </p:nvPicPr>
        <p:blipFill rotWithShape="1">
          <a:blip r:embed="rId3"/>
          <a:srcRect l="78087" t="60207" b="19631"/>
          <a:stretch>
            <a:fillRect/>
          </a:stretch>
        </p:blipFill>
        <p:spPr>
          <a:xfrm>
            <a:off x="12602963" y="2978438"/>
            <a:ext cx="1548125" cy="1548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12"/>
          <p:cNvSpPr/>
          <p:nvPr/>
        </p:nvSpPr>
        <p:spPr>
          <a:xfrm>
            <a:off x="375" y="0"/>
            <a:ext cx="18287249" cy="10128425"/>
          </a:xfrm>
          <a:custGeom>
            <a:avLst/>
            <a:gdLst/>
            <a:ahLst/>
            <a:cxnLst/>
            <a:rect l="l" t="t" r="r" b="b"/>
            <a:pathLst>
              <a:path w="1868429" h="1018700" extrusionOk="0">
                <a:moveTo>
                  <a:pt x="42333" y="0"/>
                </a:moveTo>
                <a:lnTo>
                  <a:pt x="1826096" y="0"/>
                </a:lnTo>
                <a:cubicBezTo>
                  <a:pt x="1837324" y="0"/>
                  <a:pt x="1848091" y="4460"/>
                  <a:pt x="1856030" y="12399"/>
                </a:cubicBezTo>
                <a:cubicBezTo>
                  <a:pt x="1863969" y="20338"/>
                  <a:pt x="1868429" y="31106"/>
                  <a:pt x="1868429" y="42333"/>
                </a:cubicBezTo>
                <a:lnTo>
                  <a:pt x="1868429" y="976366"/>
                </a:lnTo>
                <a:cubicBezTo>
                  <a:pt x="1868429" y="987594"/>
                  <a:pt x="1863969" y="998362"/>
                  <a:pt x="1856030" y="1006301"/>
                </a:cubicBezTo>
                <a:cubicBezTo>
                  <a:pt x="1848091" y="1014240"/>
                  <a:pt x="1837324" y="1018700"/>
                  <a:pt x="1826096" y="1018700"/>
                </a:cubicBezTo>
                <a:lnTo>
                  <a:pt x="42333" y="1018700"/>
                </a:lnTo>
                <a:cubicBezTo>
                  <a:pt x="31106" y="1018700"/>
                  <a:pt x="20338" y="1014240"/>
                  <a:pt x="12399" y="1006301"/>
                </a:cubicBezTo>
                <a:cubicBezTo>
                  <a:pt x="4460" y="998362"/>
                  <a:pt x="0" y="987594"/>
                  <a:pt x="0" y="976366"/>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4" name="Google Shape;114;p12"/>
          <p:cNvPicPr preferRelativeResize="0"/>
          <p:nvPr/>
        </p:nvPicPr>
        <p:blipFill rotWithShape="1">
          <a:blip r:embed="rId1"/>
          <a:srcRect/>
          <a:stretch>
            <a:fillRect/>
          </a:stretch>
        </p:blipFill>
        <p:spPr>
          <a:xfrm>
            <a:off x="9259325" y="1746399"/>
            <a:ext cx="10185973" cy="7278290"/>
          </a:xfrm>
          <a:prstGeom prst="rect">
            <a:avLst/>
          </a:prstGeom>
          <a:noFill/>
          <a:ln>
            <a:noFill/>
          </a:ln>
        </p:spPr>
      </p:pic>
      <p:grpSp>
        <p:nvGrpSpPr>
          <p:cNvPr id="115" name="Google Shape;115;p12"/>
          <p:cNvGrpSpPr/>
          <p:nvPr/>
        </p:nvGrpSpPr>
        <p:grpSpPr>
          <a:xfrm>
            <a:off x="15324758" y="-2881866"/>
            <a:ext cx="6772819" cy="6772819"/>
            <a:chOff x="0" y="0"/>
            <a:chExt cx="812800" cy="812800"/>
          </a:xfrm>
        </p:grpSpPr>
        <p:sp>
          <p:nvSpPr>
            <p:cNvPr id="116" name="Google Shape;11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0" cap="sq" cmpd="sng">
              <a:solidFill>
                <a:srgbClr val="F9D548"/>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12"/>
          <p:cNvSpPr txBox="1"/>
          <p:nvPr/>
        </p:nvSpPr>
        <p:spPr>
          <a:xfrm>
            <a:off x="1028700" y="700033"/>
            <a:ext cx="11226300" cy="738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Arial" panose="020B0604020202020204"/>
              <a:buNone/>
            </a:pPr>
            <a:r>
              <a:rPr lang="en-US" sz="48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TABLE OF CONTENTS</a:t>
            </a:r>
            <a:endParaRPr sz="4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9" name="Google Shape;119;p12"/>
          <p:cNvSpPr txBox="1"/>
          <p:nvPr/>
        </p:nvSpPr>
        <p:spPr>
          <a:xfrm>
            <a:off x="1880626" y="3330075"/>
            <a:ext cx="7110600" cy="492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200"/>
              <a:buFont typeface="Arial" panose="020B0604020202020204"/>
              <a:buNone/>
            </a:pPr>
            <a:r>
              <a:rPr lang="en-US" sz="3200">
                <a:solidFill>
                  <a:srgbClr val="F9D548"/>
                </a:solidFill>
                <a:latin typeface="Archivo Black" panose="020B0A03020202020B04"/>
                <a:ea typeface="Archivo Black" panose="020B0A03020202020B04"/>
                <a:cs typeface="Archivo Black" panose="020B0A03020202020B04"/>
                <a:sym typeface="Archivo Black" panose="020B0A03020202020B04"/>
              </a:rPr>
              <a:t>Analysis Objective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 name="Google Shape;120;p12"/>
          <p:cNvSpPr txBox="1"/>
          <p:nvPr/>
        </p:nvSpPr>
        <p:spPr>
          <a:xfrm>
            <a:off x="1882343" y="3973525"/>
            <a:ext cx="7316100" cy="886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400"/>
              <a:buFont typeface="Arial" panose="020B0604020202020204"/>
              <a:buNone/>
            </a:pPr>
            <a:r>
              <a:rPr lang="en-US" sz="2400">
                <a:solidFill>
                  <a:srgbClr val="FFFFFF"/>
                </a:solidFill>
                <a:latin typeface="Open Sans"/>
                <a:ea typeface="Open Sans"/>
                <a:cs typeface="Open Sans"/>
                <a:sym typeface="Open Sans"/>
              </a:rPr>
              <a:t>Tujuan yang diharapkan setelah dilakukannya analisis data E - Commerces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121;p12"/>
          <p:cNvSpPr txBox="1"/>
          <p:nvPr/>
        </p:nvSpPr>
        <p:spPr>
          <a:xfrm>
            <a:off x="1882350" y="1899200"/>
            <a:ext cx="10961400" cy="4926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Clr>
                <a:schemeClr val="dk1"/>
              </a:buClr>
              <a:buSzPts val="1100"/>
              <a:buFont typeface="Arial" panose="020B0604020202020204"/>
              <a:buNone/>
            </a:pPr>
            <a:r>
              <a:rPr lang="en-US" sz="3200">
                <a:solidFill>
                  <a:srgbClr val="F9D548"/>
                </a:solidFill>
                <a:latin typeface="Archivo Black" panose="020B0A03020202020B04"/>
                <a:ea typeface="Archivo Black" panose="020B0A03020202020B04"/>
                <a:cs typeface="Archivo Black" panose="020B0A03020202020B04"/>
                <a:sym typeface="Archivo Black" panose="020B0A03020202020B04"/>
              </a:rPr>
              <a:t>Overview and Data Descriptions</a:t>
            </a:r>
            <a:endParaRPr sz="3200">
              <a:solidFill>
                <a:srgbClr val="F9D548"/>
              </a:solidFill>
              <a:latin typeface="Archivo Black" panose="020B0A03020202020B04"/>
              <a:ea typeface="Archivo Black" panose="020B0A03020202020B04"/>
              <a:cs typeface="Archivo Black" panose="020B0A03020202020B04"/>
              <a:sym typeface="Archivo Black" panose="020B0A03020202020B04"/>
            </a:endParaRPr>
          </a:p>
        </p:txBody>
      </p:sp>
      <p:sp>
        <p:nvSpPr>
          <p:cNvPr id="122" name="Google Shape;122;p12"/>
          <p:cNvSpPr txBox="1"/>
          <p:nvPr/>
        </p:nvSpPr>
        <p:spPr>
          <a:xfrm>
            <a:off x="1882344" y="2480200"/>
            <a:ext cx="7316100" cy="886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400"/>
              <a:buFont typeface="Arial" panose="020B0604020202020204"/>
              <a:buNone/>
            </a:pPr>
            <a:r>
              <a:rPr lang="en-US" sz="2400">
                <a:solidFill>
                  <a:srgbClr val="FFFFFF"/>
                </a:solidFill>
                <a:latin typeface="Open Sans"/>
                <a:ea typeface="Open Sans"/>
                <a:cs typeface="Open Sans"/>
                <a:sym typeface="Open Sans"/>
              </a:rPr>
              <a:t>Penjelasan terkait presentasi analisis data e - commerces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123;p12"/>
          <p:cNvSpPr txBox="1"/>
          <p:nvPr/>
        </p:nvSpPr>
        <p:spPr>
          <a:xfrm>
            <a:off x="1880626" y="5010888"/>
            <a:ext cx="7110600" cy="492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200"/>
              <a:buFont typeface="Arial" panose="020B0604020202020204"/>
              <a:buNone/>
            </a:pPr>
            <a:r>
              <a:rPr lang="en-US" sz="3200">
                <a:solidFill>
                  <a:srgbClr val="F9D548"/>
                </a:solidFill>
                <a:latin typeface="Archivo Black" panose="020B0A03020202020B04"/>
                <a:ea typeface="Archivo Black" panose="020B0A03020202020B04"/>
                <a:cs typeface="Archivo Black" panose="020B0A03020202020B04"/>
                <a:sym typeface="Archivo Black" panose="020B0A03020202020B04"/>
              </a:rPr>
              <a:t>Data Explanation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124;p12"/>
          <p:cNvSpPr txBox="1"/>
          <p:nvPr/>
        </p:nvSpPr>
        <p:spPr>
          <a:xfrm>
            <a:off x="1880619" y="5591900"/>
            <a:ext cx="7110600" cy="886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400"/>
              <a:buFont typeface="Arial" panose="020B0604020202020204"/>
              <a:buNone/>
            </a:pPr>
            <a:r>
              <a:rPr lang="en-US" sz="2400">
                <a:solidFill>
                  <a:srgbClr val="FFFFFF"/>
                </a:solidFill>
                <a:latin typeface="Open Sans"/>
                <a:ea typeface="Open Sans"/>
                <a:cs typeface="Open Sans"/>
                <a:sym typeface="Open Sans"/>
              </a:rPr>
              <a:t>Penjelasan terkait data apa saja yang digunakan dalam analisa.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25" name="Google Shape;125;p12"/>
          <p:cNvPicPr preferRelativeResize="0"/>
          <p:nvPr/>
        </p:nvPicPr>
        <p:blipFill rotWithShape="1">
          <a:blip r:embed="rId2"/>
          <a:srcRect/>
          <a:stretch>
            <a:fillRect/>
          </a:stretch>
        </p:blipFill>
        <p:spPr>
          <a:xfrm>
            <a:off x="8317483" y="3581726"/>
            <a:ext cx="2086905" cy="6157050"/>
          </a:xfrm>
          <a:prstGeom prst="rect">
            <a:avLst/>
          </a:prstGeom>
          <a:noFill/>
          <a:ln>
            <a:noFill/>
          </a:ln>
        </p:spPr>
      </p:pic>
      <p:sp>
        <p:nvSpPr>
          <p:cNvPr id="126" name="Google Shape;126;p12"/>
          <p:cNvSpPr txBox="1"/>
          <p:nvPr/>
        </p:nvSpPr>
        <p:spPr>
          <a:xfrm>
            <a:off x="1850525" y="6691688"/>
            <a:ext cx="7561200" cy="492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200"/>
              <a:buFont typeface="Arial" panose="020B0604020202020204"/>
              <a:buNone/>
            </a:pPr>
            <a:r>
              <a:rPr lang="en-US" sz="3200">
                <a:solidFill>
                  <a:srgbClr val="F9D548"/>
                </a:solidFill>
                <a:latin typeface="Archivo Black" panose="020B0A03020202020B04"/>
                <a:ea typeface="Archivo Black" panose="020B0A03020202020B04"/>
                <a:cs typeface="Archivo Black" panose="020B0A03020202020B04"/>
                <a:sym typeface="Archivo Black" panose="020B0A03020202020B04"/>
              </a:rPr>
              <a:t>Analyst</a:t>
            </a:r>
            <a:r>
              <a:rPr lang="en-US" sz="3200">
                <a:solidFill>
                  <a:srgbClr val="F9D548"/>
                </a:solidFill>
                <a:latin typeface="Archivo Black" panose="020B0A03020202020B04"/>
                <a:ea typeface="Archivo Black" panose="020B0A03020202020B04"/>
                <a:cs typeface="Archivo Black" panose="020B0A03020202020B04"/>
                <a:sym typeface="Archivo Black" panose="020B0A03020202020B04"/>
              </a:rPr>
              <a:t> Data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 name="Google Shape;127;p12"/>
          <p:cNvSpPr txBox="1"/>
          <p:nvPr/>
        </p:nvSpPr>
        <p:spPr>
          <a:xfrm>
            <a:off x="1850519" y="7272700"/>
            <a:ext cx="7110600" cy="369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400"/>
              <a:buFont typeface="Arial" panose="020B0604020202020204"/>
              <a:buNone/>
            </a:pPr>
            <a:r>
              <a:rPr lang="en-US" sz="2400">
                <a:solidFill>
                  <a:srgbClr val="FFFFFF"/>
                </a:solidFill>
                <a:latin typeface="Open Sans"/>
                <a:ea typeface="Open Sans"/>
                <a:cs typeface="Open Sans"/>
                <a:sym typeface="Open Sans"/>
              </a:rPr>
              <a:t>Tahapan analisa dan informasi yang didapatkan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 name="Google Shape;128;p12"/>
          <p:cNvSpPr txBox="1"/>
          <p:nvPr/>
        </p:nvSpPr>
        <p:spPr>
          <a:xfrm>
            <a:off x="1850525" y="7866588"/>
            <a:ext cx="7561200" cy="492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200"/>
              <a:buFont typeface="Arial" panose="020B0604020202020204"/>
              <a:buNone/>
            </a:pPr>
            <a:r>
              <a:rPr lang="en-US" sz="3200">
                <a:solidFill>
                  <a:srgbClr val="F9D548"/>
                </a:solidFill>
                <a:latin typeface="Archivo Black" panose="020B0A03020202020B04"/>
                <a:ea typeface="Archivo Black" panose="020B0A03020202020B04"/>
                <a:cs typeface="Archivo Black" panose="020B0A03020202020B04"/>
                <a:sym typeface="Archivo Black" panose="020B0A03020202020B04"/>
              </a:rPr>
              <a:t>Conclusion &amp; Recommendations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 name="Google Shape;129;p12"/>
          <p:cNvSpPr txBox="1"/>
          <p:nvPr/>
        </p:nvSpPr>
        <p:spPr>
          <a:xfrm>
            <a:off x="1850519" y="8447600"/>
            <a:ext cx="7316100" cy="886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400"/>
              <a:buFont typeface="Arial" panose="020B0604020202020204"/>
              <a:buNone/>
            </a:pPr>
            <a:r>
              <a:rPr lang="en-US" sz="2400">
                <a:solidFill>
                  <a:srgbClr val="FFFFFF"/>
                </a:solidFill>
                <a:latin typeface="Open Sans"/>
                <a:ea typeface="Open Sans"/>
                <a:cs typeface="Open Sans"/>
                <a:sym typeface="Open Sans"/>
              </a:rPr>
              <a:t>Kesimpulan dari analisa dan rekomendasi yang dapat diberikan setelah melakukan analisa.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13"/>
          <p:cNvSpPr/>
          <p:nvPr/>
        </p:nvSpPr>
        <p:spPr>
          <a:xfrm>
            <a:off x="0" y="3312595"/>
            <a:ext cx="17620698" cy="8669102"/>
          </a:xfrm>
          <a:custGeom>
            <a:avLst/>
            <a:gdLst/>
            <a:ahLst/>
            <a:cxnLst/>
            <a:rect l="l" t="t" r="r" b="b"/>
            <a:pathLst>
              <a:path w="1800253" h="885696" extrusionOk="0">
                <a:moveTo>
                  <a:pt x="43937" y="0"/>
                </a:moveTo>
                <a:lnTo>
                  <a:pt x="1756317" y="0"/>
                </a:lnTo>
                <a:cubicBezTo>
                  <a:pt x="1780582" y="0"/>
                  <a:pt x="1800253" y="19671"/>
                  <a:pt x="1800253" y="43937"/>
                </a:cubicBezTo>
                <a:lnTo>
                  <a:pt x="1800253" y="841759"/>
                </a:lnTo>
                <a:cubicBezTo>
                  <a:pt x="1800253" y="853412"/>
                  <a:pt x="1795624" y="864587"/>
                  <a:pt x="1787384" y="872827"/>
                </a:cubicBezTo>
                <a:cubicBezTo>
                  <a:pt x="1779145" y="881067"/>
                  <a:pt x="1767969" y="885696"/>
                  <a:pt x="1756317" y="885696"/>
                </a:cubicBezTo>
                <a:lnTo>
                  <a:pt x="43937" y="885696"/>
                </a:lnTo>
                <a:cubicBezTo>
                  <a:pt x="19671" y="885696"/>
                  <a:pt x="0" y="866025"/>
                  <a:pt x="0" y="841759"/>
                </a:cubicBezTo>
                <a:lnTo>
                  <a:pt x="0" y="43937"/>
                </a:lnTo>
                <a:cubicBezTo>
                  <a:pt x="0" y="19671"/>
                  <a:pt x="19671" y="0"/>
                  <a:pt x="43937"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35" name="Google Shape;135;p13"/>
          <p:cNvPicPr preferRelativeResize="0"/>
          <p:nvPr/>
        </p:nvPicPr>
        <p:blipFill rotWithShape="1">
          <a:blip r:embed="rId1"/>
          <a:srcRect/>
          <a:stretch>
            <a:fillRect/>
          </a:stretch>
        </p:blipFill>
        <p:spPr>
          <a:xfrm>
            <a:off x="-4770513" y="-917475"/>
            <a:ext cx="12121976" cy="12121951"/>
          </a:xfrm>
          <a:prstGeom prst="rect">
            <a:avLst/>
          </a:prstGeom>
          <a:noFill/>
          <a:ln>
            <a:noFill/>
          </a:ln>
        </p:spPr>
      </p:pic>
      <p:sp>
        <p:nvSpPr>
          <p:cNvPr id="136" name="Google Shape;136;p13"/>
          <p:cNvSpPr/>
          <p:nvPr/>
        </p:nvSpPr>
        <p:spPr>
          <a:xfrm>
            <a:off x="1290477" y="763094"/>
            <a:ext cx="395617" cy="321529"/>
          </a:xfrm>
          <a:custGeom>
            <a:avLst/>
            <a:gdLst/>
            <a:ahLst/>
            <a:cxnLst/>
            <a:rect l="l" t="t" r="r" b="b"/>
            <a:pathLst>
              <a:path w="395617" h="321529" extrusionOk="0">
                <a:moveTo>
                  <a:pt x="0" y="0"/>
                </a:moveTo>
                <a:lnTo>
                  <a:pt x="395617" y="0"/>
                </a:lnTo>
                <a:lnTo>
                  <a:pt x="395617" y="321529"/>
                </a:lnTo>
                <a:lnTo>
                  <a:pt x="0" y="321529"/>
                </a:lnTo>
                <a:lnTo>
                  <a:pt x="0" y="0"/>
                </a:lnTo>
                <a:close/>
              </a:path>
            </a:pathLst>
          </a:custGeom>
          <a:blipFill rotWithShape="1">
            <a:blip r:embed="rId2"/>
            <a:stretch>
              <a:fillRect/>
            </a:stretch>
          </a:blipFill>
          <a:ln>
            <a:noFill/>
          </a:ln>
        </p:spPr>
      </p:sp>
      <p:grpSp>
        <p:nvGrpSpPr>
          <p:cNvPr id="137" name="Google Shape;137;p13"/>
          <p:cNvGrpSpPr/>
          <p:nvPr/>
        </p:nvGrpSpPr>
        <p:grpSpPr>
          <a:xfrm>
            <a:off x="16076995" y="9123772"/>
            <a:ext cx="3761913" cy="3761913"/>
            <a:chOff x="0" y="0"/>
            <a:chExt cx="812800" cy="812800"/>
          </a:xfrm>
        </p:grpSpPr>
        <p:sp>
          <p:nvSpPr>
            <p:cNvPr id="138" name="Google Shape;13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0" cap="sq" cmpd="sng">
              <a:solidFill>
                <a:srgbClr val="045C5D"/>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 name="Google Shape;139;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40" name="Google Shape;140;p13"/>
          <p:cNvSpPr txBox="1"/>
          <p:nvPr/>
        </p:nvSpPr>
        <p:spPr>
          <a:xfrm>
            <a:off x="9144000" y="4403575"/>
            <a:ext cx="7251300" cy="5024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100"/>
              <a:buFont typeface="Arial" panose="020B0604020202020204"/>
              <a:buNone/>
            </a:pPr>
            <a:r>
              <a:rPr lang="en-US" sz="2400">
                <a:latin typeface="Open Sans"/>
                <a:ea typeface="Open Sans"/>
                <a:cs typeface="Open Sans"/>
                <a:sym typeface="Open Sans"/>
              </a:rPr>
              <a:t>"Presentasi ini bertujuan untuk menganalisis data dari platform e-commerce yang mencakup informasi pelanggan, penjual, produk, pesanan, dan ulasan. Dengan menggunakan dataset yang disediakan, kami akan mengeksplorasi pola transaksi, tren penjualan, serta review dari pelanggan. Analisis ini membantu memberikan wawasan tentang perilaku konsumen, performa penjual, serta rekomendasi strategis untuk meningkatkan layanan."</a:t>
            </a:r>
            <a:endParaRPr sz="2400">
              <a:latin typeface="Open Sans"/>
              <a:ea typeface="Open Sans"/>
              <a:cs typeface="Open Sans"/>
              <a:sym typeface="Open Sans"/>
            </a:endParaRPr>
          </a:p>
        </p:txBody>
      </p:sp>
      <p:sp>
        <p:nvSpPr>
          <p:cNvPr id="141" name="Google Shape;141;p13"/>
          <p:cNvSpPr txBox="1"/>
          <p:nvPr/>
        </p:nvSpPr>
        <p:spPr>
          <a:xfrm>
            <a:off x="1894235" y="780984"/>
            <a:ext cx="53429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000000"/>
                </a:solidFill>
                <a:latin typeface="Open Sans"/>
                <a:ea typeface="Open Sans"/>
                <a:cs typeface="Open Sans"/>
                <a:sym typeface="Open Sans"/>
              </a:rPr>
              <a:t>LOGO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2" name="Google Shape;142;p13"/>
          <p:cNvSpPr txBox="1"/>
          <p:nvPr/>
        </p:nvSpPr>
        <p:spPr>
          <a:xfrm>
            <a:off x="7930500" y="570425"/>
            <a:ext cx="9678300" cy="2154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Overview and </a:t>
            </a:r>
            <a:endParaRPr sz="7000">
              <a:latin typeface="Archivo Black" panose="020B0A03020202020B04"/>
              <a:ea typeface="Archivo Black" panose="020B0A03020202020B04"/>
              <a:cs typeface="Archivo Black" panose="020B0A03020202020B04"/>
              <a:sym typeface="Archivo Black" panose="020B0A03020202020B04"/>
            </a:endParaRPr>
          </a:p>
          <a:p>
            <a:pPr marL="0" lvl="0" indent="0" algn="l" rtl="0">
              <a:spcBef>
                <a:spcPts val="0"/>
              </a:spcBef>
              <a:spcAft>
                <a:spcPts val="0"/>
              </a:spcAft>
              <a:buClr>
                <a:schemeClr val="dk1"/>
              </a:buClr>
              <a:buSzPts val="11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Data Descriptions</a:t>
            </a:r>
            <a:endParaRPr sz="7000">
              <a:latin typeface="Archivo Black" panose="020B0A03020202020B04"/>
              <a:ea typeface="Archivo Black" panose="020B0A03020202020B04"/>
              <a:cs typeface="Archivo Black" panose="020B0A03020202020B04"/>
              <a:sym typeface="Archivo Black" panose="020B0A03020202020B04"/>
            </a:endParaRPr>
          </a:p>
        </p:txBody>
      </p:sp>
      <p:pic>
        <p:nvPicPr>
          <p:cNvPr id="143" name="Google Shape;143;p13"/>
          <p:cNvPicPr preferRelativeResize="0"/>
          <p:nvPr/>
        </p:nvPicPr>
        <p:blipFill rotWithShape="1">
          <a:blip r:embed="rId3"/>
          <a:srcRect/>
          <a:stretch>
            <a:fillRect/>
          </a:stretch>
        </p:blipFill>
        <p:spPr>
          <a:xfrm>
            <a:off x="5989352" y="1800150"/>
            <a:ext cx="2767350" cy="8184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sp>
        <p:nvSpPr>
          <p:cNvPr id="148" name="Google Shape;148;p14"/>
          <p:cNvSpPr/>
          <p:nvPr/>
        </p:nvSpPr>
        <p:spPr>
          <a:xfrm>
            <a:off x="7491367" y="6298913"/>
            <a:ext cx="8737600" cy="87376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C5D"/>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49" name="Google Shape;149;p14"/>
          <p:cNvPicPr preferRelativeResize="0"/>
          <p:nvPr/>
        </p:nvPicPr>
        <p:blipFill rotWithShape="1">
          <a:blip r:embed="rId1"/>
          <a:srcRect/>
          <a:stretch>
            <a:fillRect/>
          </a:stretch>
        </p:blipFill>
        <p:spPr>
          <a:xfrm>
            <a:off x="8978649" y="1862145"/>
            <a:ext cx="10185251" cy="8418667"/>
          </a:xfrm>
          <a:prstGeom prst="rect">
            <a:avLst/>
          </a:prstGeom>
          <a:noFill/>
          <a:ln>
            <a:noFill/>
          </a:ln>
        </p:spPr>
      </p:pic>
      <p:grpSp>
        <p:nvGrpSpPr>
          <p:cNvPr id="150" name="Google Shape;150;p14"/>
          <p:cNvGrpSpPr/>
          <p:nvPr/>
        </p:nvGrpSpPr>
        <p:grpSpPr>
          <a:xfrm>
            <a:off x="15410428" y="-2276502"/>
            <a:ext cx="5074820" cy="5074820"/>
            <a:chOff x="0" y="0"/>
            <a:chExt cx="812800" cy="812800"/>
          </a:xfrm>
        </p:grpSpPr>
        <p:sp>
          <p:nvSpPr>
            <p:cNvPr id="151" name="Google Shape;15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0" cap="sq" cmpd="sng">
              <a:solidFill>
                <a:srgbClr val="045C5D">
                  <a:alpha val="60000"/>
                </a:srgbClr>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 name="Google Shape;15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153" name="Google Shape;153;p14"/>
          <p:cNvPicPr preferRelativeResize="0"/>
          <p:nvPr/>
        </p:nvPicPr>
        <p:blipFill rotWithShape="1">
          <a:blip r:embed="rId2"/>
          <a:srcRect/>
          <a:stretch>
            <a:fillRect/>
          </a:stretch>
        </p:blipFill>
        <p:spPr>
          <a:xfrm>
            <a:off x="7796226" y="8545699"/>
            <a:ext cx="7830777" cy="2647701"/>
          </a:xfrm>
          <a:prstGeom prst="rect">
            <a:avLst/>
          </a:prstGeom>
          <a:noFill/>
          <a:ln>
            <a:noFill/>
          </a:ln>
        </p:spPr>
      </p:pic>
      <p:sp>
        <p:nvSpPr>
          <p:cNvPr id="154" name="Google Shape;154;p14"/>
          <p:cNvSpPr txBox="1"/>
          <p:nvPr/>
        </p:nvSpPr>
        <p:spPr>
          <a:xfrm>
            <a:off x="1028700" y="459275"/>
            <a:ext cx="10762200" cy="3232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Analysis Objective</a:t>
            </a:r>
            <a:endParaRPr sz="7000">
              <a:latin typeface="Archivo Black" panose="020B0A03020202020B04"/>
              <a:ea typeface="Archivo Black" panose="020B0A03020202020B04"/>
              <a:cs typeface="Archivo Black" panose="020B0A03020202020B04"/>
              <a:sym typeface="Archivo Black" panose="020B0A03020202020B04"/>
            </a:endParaRPr>
          </a:p>
          <a:p>
            <a:pPr marL="0" lvl="0" indent="0" algn="l" rtl="0">
              <a:spcBef>
                <a:spcPts val="0"/>
              </a:spcBef>
              <a:spcAft>
                <a:spcPts val="0"/>
              </a:spcAft>
              <a:buClr>
                <a:schemeClr val="dk1"/>
              </a:buClr>
              <a:buSzPts val="1100"/>
              <a:buFont typeface="Arial" panose="020B0604020202020204"/>
              <a:buNone/>
            </a:pPr>
            <a:endParaRPr sz="7000">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00000"/>
              </a:lnSpc>
              <a:spcBef>
                <a:spcPts val="0"/>
              </a:spcBef>
              <a:spcAft>
                <a:spcPts val="0"/>
              </a:spcAft>
              <a:buClr>
                <a:srgbClr val="000000"/>
              </a:buClr>
              <a:buSzPts val="7000"/>
              <a:buFont typeface="Arial" panose="020B0604020202020204"/>
              <a:buNone/>
            </a:pPr>
            <a:endParaRPr sz="7000">
              <a:latin typeface="Archivo Black" panose="020B0A03020202020B04"/>
              <a:ea typeface="Archivo Black" panose="020B0A03020202020B04"/>
              <a:cs typeface="Archivo Black" panose="020B0A03020202020B04"/>
              <a:sym typeface="Archivo Black" panose="020B0A03020202020B04"/>
            </a:endParaRPr>
          </a:p>
        </p:txBody>
      </p:sp>
      <p:sp>
        <p:nvSpPr>
          <p:cNvPr id="155" name="Google Shape;155;p14"/>
          <p:cNvSpPr txBox="1"/>
          <p:nvPr/>
        </p:nvSpPr>
        <p:spPr>
          <a:xfrm>
            <a:off x="902375" y="2822925"/>
            <a:ext cx="7830900" cy="6497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a:solidFill>
                  <a:schemeClr val="dk1"/>
                </a:solidFill>
              </a:rPr>
              <a:t>Mengetahui demografi customer berdasarkan location.</a:t>
            </a:r>
            <a:endParaRPr sz="2400">
              <a:solidFill>
                <a:schemeClr val="dk1"/>
              </a:solidFill>
            </a:endParaRPr>
          </a:p>
          <a:p>
            <a:pPr marL="457200" lvl="0" indent="-381000" algn="l" rtl="0">
              <a:spcBef>
                <a:spcPts val="0"/>
              </a:spcBef>
              <a:spcAft>
                <a:spcPts val="0"/>
              </a:spcAft>
              <a:buClr>
                <a:schemeClr val="dk1"/>
              </a:buClr>
              <a:buSzPts val="2400"/>
              <a:buChar char="●"/>
            </a:pPr>
            <a:r>
              <a:rPr lang="en-US" sz="2400">
                <a:solidFill>
                  <a:schemeClr val="dk1"/>
                </a:solidFill>
              </a:rPr>
              <a:t>Mengetahui persebaran customer dan seller pada setiap wilayah operasi.</a:t>
            </a:r>
            <a:endParaRPr sz="2400">
              <a:solidFill>
                <a:schemeClr val="dk1"/>
              </a:solidFill>
            </a:endParaRPr>
          </a:p>
          <a:p>
            <a:pPr marL="457200" lvl="0" indent="-381000" algn="l" rtl="0">
              <a:spcBef>
                <a:spcPts val="0"/>
              </a:spcBef>
              <a:spcAft>
                <a:spcPts val="0"/>
              </a:spcAft>
              <a:buClr>
                <a:schemeClr val="dk1"/>
              </a:buClr>
              <a:buSzPts val="2400"/>
              <a:buChar char="●"/>
            </a:pPr>
            <a:r>
              <a:rPr lang="en-US" sz="2400">
                <a:solidFill>
                  <a:schemeClr val="dk1"/>
                </a:solidFill>
              </a:rPr>
              <a:t>Mengetahui besarnya volume dan frekuensi  transaksi berdasarkan category product.</a:t>
            </a:r>
            <a:endParaRPr sz="2400">
              <a:solidFill>
                <a:schemeClr val="dk1"/>
              </a:solidFill>
            </a:endParaRPr>
          </a:p>
          <a:p>
            <a:pPr marL="457200" lvl="0" indent="-381000" algn="l" rtl="0">
              <a:spcBef>
                <a:spcPts val="0"/>
              </a:spcBef>
              <a:spcAft>
                <a:spcPts val="0"/>
              </a:spcAft>
              <a:buClr>
                <a:schemeClr val="dk1"/>
              </a:buClr>
              <a:buSzPts val="2400"/>
              <a:buChar char="●"/>
            </a:pPr>
            <a:r>
              <a:rPr lang="en-US" sz="2400">
                <a:solidFill>
                  <a:schemeClr val="dk1"/>
                </a:solidFill>
              </a:rPr>
              <a:t>Mengetahui tingkat kepuasan customer terhadap category product yang paling banyak di pesan.</a:t>
            </a:r>
            <a:endParaRPr sz="2400">
              <a:solidFill>
                <a:schemeClr val="dk1"/>
              </a:solidFill>
            </a:endParaRPr>
          </a:p>
          <a:p>
            <a:pPr marL="457200" lvl="0" indent="-381000" algn="l" rtl="0">
              <a:spcBef>
                <a:spcPts val="0"/>
              </a:spcBef>
              <a:spcAft>
                <a:spcPts val="0"/>
              </a:spcAft>
              <a:buClr>
                <a:schemeClr val="dk1"/>
              </a:buClr>
              <a:buSzPts val="2400"/>
              <a:buChar char="●"/>
            </a:pPr>
            <a:r>
              <a:rPr lang="en-US" sz="2400">
                <a:solidFill>
                  <a:schemeClr val="dk1"/>
                </a:solidFill>
              </a:rPr>
              <a:t>Mengetahui karakteristik </a:t>
            </a:r>
            <a:r>
              <a:rPr lang="en-US" sz="2400">
                <a:solidFill>
                  <a:schemeClr val="dk1"/>
                </a:solidFill>
              </a:rPr>
              <a:t>kategori</a:t>
            </a:r>
            <a:r>
              <a:rPr lang="en-US" sz="2400">
                <a:solidFill>
                  <a:schemeClr val="dk1"/>
                </a:solidFill>
              </a:rPr>
              <a:t> produk (volume, dan rata - rata bera)t per category produk.</a:t>
            </a:r>
            <a:endParaRPr sz="2400">
              <a:solidFill>
                <a:schemeClr val="dk1"/>
              </a:solidFill>
            </a:endParaRPr>
          </a:p>
          <a:p>
            <a:pPr marL="457200" lvl="0" indent="-381000" algn="l" rtl="0">
              <a:spcBef>
                <a:spcPts val="0"/>
              </a:spcBef>
              <a:spcAft>
                <a:spcPts val="0"/>
              </a:spcAft>
              <a:buClr>
                <a:schemeClr val="dk1"/>
              </a:buClr>
              <a:buSzPts val="2400"/>
              <a:buChar char="●"/>
            </a:pPr>
            <a:r>
              <a:rPr lang="en-US" sz="2400">
                <a:solidFill>
                  <a:schemeClr val="dk1"/>
                </a:solidFill>
              </a:rPr>
              <a:t>Mengetahui payment type yang paling sering digunakan.</a:t>
            </a:r>
            <a:endParaRPr sz="2400">
              <a:solidFill>
                <a:schemeClr val="dk1"/>
              </a:solidFill>
            </a:endParaRPr>
          </a:p>
          <a:p>
            <a:pPr marL="457200" lvl="0" indent="-381000" algn="l" rtl="0">
              <a:spcBef>
                <a:spcPts val="0"/>
              </a:spcBef>
              <a:spcAft>
                <a:spcPts val="0"/>
              </a:spcAft>
              <a:buClr>
                <a:schemeClr val="dk1"/>
              </a:buClr>
              <a:buSzPts val="2400"/>
              <a:buChar char="●"/>
            </a:pPr>
            <a:r>
              <a:rPr lang="en-US" sz="2400">
                <a:solidFill>
                  <a:schemeClr val="dk1"/>
                </a:solidFill>
              </a:rPr>
              <a:t>Mengetahui trend order yang terjadi berdasarkan </a:t>
            </a:r>
            <a:r>
              <a:rPr lang="en-US" sz="2400">
                <a:solidFill>
                  <a:schemeClr val="dk1"/>
                </a:solidFill>
              </a:rPr>
              <a:t>volume</a:t>
            </a:r>
            <a:r>
              <a:rPr lang="en-US" sz="2400">
                <a:solidFill>
                  <a:schemeClr val="dk1"/>
                </a:solidFill>
              </a:rPr>
              <a:t> order dan frekuensi order.</a:t>
            </a:r>
            <a:endParaRPr sz="2400">
              <a:solidFill>
                <a:schemeClr val="dk1"/>
              </a:solidFill>
            </a:endParaRPr>
          </a:p>
          <a:p>
            <a:pPr marL="457200" lvl="0" indent="-381000" algn="l" rtl="0">
              <a:spcBef>
                <a:spcPts val="0"/>
              </a:spcBef>
              <a:spcAft>
                <a:spcPts val="0"/>
              </a:spcAft>
              <a:buClr>
                <a:schemeClr val="dk1"/>
              </a:buClr>
              <a:buSzPts val="2400"/>
              <a:buChar char="●"/>
            </a:pPr>
            <a:r>
              <a:rPr lang="en-US" sz="2400">
                <a:solidFill>
                  <a:schemeClr val="dk1"/>
                </a:solidFill>
              </a:rPr>
              <a:t>Mengetahui </a:t>
            </a:r>
            <a:r>
              <a:rPr lang="en-US" sz="2400">
                <a:solidFill>
                  <a:schemeClr val="dk1"/>
                </a:solidFill>
              </a:rPr>
              <a:t>trend</a:t>
            </a:r>
            <a:r>
              <a:rPr lang="en-US" sz="2400">
                <a:solidFill>
                  <a:schemeClr val="dk1"/>
                </a:solidFill>
              </a:rPr>
              <a:t> pada setiap </a:t>
            </a:r>
            <a:r>
              <a:rPr lang="en-US" sz="2400">
                <a:solidFill>
                  <a:schemeClr val="dk1"/>
                </a:solidFill>
              </a:rPr>
              <a:t>status order</a:t>
            </a:r>
            <a:r>
              <a:rPr lang="en-US" sz="2400">
                <a:solidFill>
                  <a:schemeClr val="dk1"/>
                </a:solidFill>
              </a:rPr>
              <a:t>.</a:t>
            </a:r>
            <a:endParaRPr sz="2400">
              <a:solidFill>
                <a:schemeClr val="dk1"/>
              </a:solidFill>
            </a:endParaRPr>
          </a:p>
          <a:p>
            <a:pPr marL="457200" lvl="0" indent="-381000" algn="l" rtl="0">
              <a:spcBef>
                <a:spcPts val="0"/>
              </a:spcBef>
              <a:spcAft>
                <a:spcPts val="0"/>
              </a:spcAft>
              <a:buClr>
                <a:schemeClr val="dk1"/>
              </a:buClr>
              <a:buSzPts val="2400"/>
              <a:buChar char="●"/>
            </a:pPr>
            <a:r>
              <a:rPr lang="en-US" sz="2400">
                <a:solidFill>
                  <a:schemeClr val="dk1"/>
                </a:solidFill>
              </a:rPr>
              <a:t>Mengetahui tingkat recency customer dan pertumbuhan customer.</a:t>
            </a:r>
            <a:endParaRPr sz="2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15"/>
          <p:cNvSpPr/>
          <p:nvPr/>
        </p:nvSpPr>
        <p:spPr>
          <a:xfrm>
            <a:off x="480351" y="1865106"/>
            <a:ext cx="14649861" cy="8693992"/>
          </a:xfrm>
          <a:custGeom>
            <a:avLst/>
            <a:gdLst/>
            <a:ahLst/>
            <a:cxnLst/>
            <a:rect l="l" t="t" r="r" b="b"/>
            <a:pathLst>
              <a:path w="1496793" h="888275" extrusionOk="0">
                <a:moveTo>
                  <a:pt x="52844" y="0"/>
                </a:moveTo>
                <a:lnTo>
                  <a:pt x="1443949" y="0"/>
                </a:lnTo>
                <a:cubicBezTo>
                  <a:pt x="1473134" y="0"/>
                  <a:pt x="1496793" y="23659"/>
                  <a:pt x="1496793" y="52844"/>
                </a:cubicBezTo>
                <a:lnTo>
                  <a:pt x="1496793" y="835431"/>
                </a:lnTo>
                <a:cubicBezTo>
                  <a:pt x="1496793" y="849446"/>
                  <a:pt x="1491226" y="862888"/>
                  <a:pt x="1481315" y="872798"/>
                </a:cubicBezTo>
                <a:cubicBezTo>
                  <a:pt x="1471405" y="882708"/>
                  <a:pt x="1457964" y="888275"/>
                  <a:pt x="1443949" y="888275"/>
                </a:cubicBezTo>
                <a:lnTo>
                  <a:pt x="52844" y="888275"/>
                </a:lnTo>
                <a:cubicBezTo>
                  <a:pt x="23659" y="888275"/>
                  <a:pt x="0" y="864616"/>
                  <a:pt x="0" y="835431"/>
                </a:cubicBezTo>
                <a:lnTo>
                  <a:pt x="0" y="52844"/>
                </a:lnTo>
                <a:cubicBezTo>
                  <a:pt x="0" y="38829"/>
                  <a:pt x="5567" y="25388"/>
                  <a:pt x="15478" y="15478"/>
                </a:cubicBezTo>
                <a:cubicBezTo>
                  <a:pt x="25388" y="5567"/>
                  <a:pt x="38829" y="0"/>
                  <a:pt x="52844"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61" name="Google Shape;161;p15"/>
          <p:cNvPicPr preferRelativeResize="0"/>
          <p:nvPr/>
        </p:nvPicPr>
        <p:blipFill rotWithShape="1">
          <a:blip r:embed="rId1"/>
          <a:srcRect/>
          <a:stretch>
            <a:fillRect/>
          </a:stretch>
        </p:blipFill>
        <p:spPr>
          <a:xfrm>
            <a:off x="12128675" y="230825"/>
            <a:ext cx="10301699" cy="10301679"/>
          </a:xfrm>
          <a:prstGeom prst="rect">
            <a:avLst/>
          </a:prstGeom>
          <a:noFill/>
          <a:ln>
            <a:noFill/>
          </a:ln>
        </p:spPr>
      </p:pic>
      <p:sp>
        <p:nvSpPr>
          <p:cNvPr id="162" name="Google Shape;162;p15"/>
          <p:cNvSpPr txBox="1"/>
          <p:nvPr/>
        </p:nvSpPr>
        <p:spPr>
          <a:xfrm>
            <a:off x="16575949" y="525025"/>
            <a:ext cx="843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FFFFFF"/>
                </a:solidFill>
                <a:latin typeface="Open Sans"/>
                <a:ea typeface="Open Sans"/>
                <a:cs typeface="Open Sans"/>
                <a:sym typeface="Open Sans"/>
              </a:rPr>
              <a:t>Contact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 name="Google Shape;163;p15"/>
          <p:cNvSpPr txBox="1"/>
          <p:nvPr/>
        </p:nvSpPr>
        <p:spPr>
          <a:xfrm>
            <a:off x="14037100" y="525025"/>
            <a:ext cx="6834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500"/>
              <a:buFont typeface="Arial" panose="020B0604020202020204"/>
              <a:buNone/>
            </a:pPr>
            <a:r>
              <a:rPr lang="en-US" sz="1500" b="0" i="0" u="none" strike="noStrike" cap="none">
                <a:solidFill>
                  <a:srgbClr val="FFFFFF"/>
                </a:solidFill>
                <a:latin typeface="Open Sans"/>
                <a:ea typeface="Open Sans"/>
                <a:cs typeface="Open Sans"/>
                <a:sym typeface="Open Sans"/>
              </a:rPr>
              <a:t>Service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 name="Google Shape;164;p15"/>
          <p:cNvSpPr txBox="1"/>
          <p:nvPr/>
        </p:nvSpPr>
        <p:spPr>
          <a:xfrm>
            <a:off x="1140074" y="525025"/>
            <a:ext cx="103017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Data Explanation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 name="Google Shape;165;p15"/>
          <p:cNvSpPr txBox="1"/>
          <p:nvPr/>
        </p:nvSpPr>
        <p:spPr>
          <a:xfrm>
            <a:off x="856250" y="2831775"/>
            <a:ext cx="12378600" cy="63015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300">
                <a:latin typeface="Open Sans"/>
                <a:ea typeface="Open Sans"/>
                <a:cs typeface="Open Sans"/>
                <a:sym typeface="Open Sans"/>
              </a:rPr>
              <a:t>Dataset ini memiliki beberapa tabel seperti dijelaskan sebagai berikut :</a:t>
            </a:r>
            <a:endParaRPr sz="2300">
              <a:latin typeface="Open Sans"/>
              <a:ea typeface="Open Sans"/>
              <a:cs typeface="Open Sans"/>
              <a:sym typeface="Open Sans"/>
            </a:endParaRPr>
          </a:p>
          <a:p>
            <a:pPr marL="457200" lvl="0" indent="-374650" algn="l" rtl="0">
              <a:lnSpc>
                <a:spcPct val="140000"/>
              </a:lnSpc>
              <a:spcBef>
                <a:spcPts val="0"/>
              </a:spcBef>
              <a:spcAft>
                <a:spcPts val="0"/>
              </a:spcAft>
              <a:buSzPts val="2300"/>
              <a:buFont typeface="Open Sans"/>
              <a:buChar char="●"/>
            </a:pPr>
            <a:r>
              <a:rPr lang="en-US" sz="2300">
                <a:latin typeface="Open Sans"/>
                <a:ea typeface="Open Sans"/>
                <a:cs typeface="Open Sans"/>
                <a:sym typeface="Open Sans"/>
              </a:rPr>
              <a:t>Customers (df_customers): Berisi data pelanggan seperti state, city, dan ID pelanggan.</a:t>
            </a:r>
            <a:endParaRPr sz="2300">
              <a:latin typeface="Open Sans"/>
              <a:ea typeface="Open Sans"/>
              <a:cs typeface="Open Sans"/>
              <a:sym typeface="Open Sans"/>
            </a:endParaRPr>
          </a:p>
          <a:p>
            <a:pPr marL="457200" lvl="0" indent="-374650" algn="l" rtl="0">
              <a:lnSpc>
                <a:spcPct val="140000"/>
              </a:lnSpc>
              <a:spcBef>
                <a:spcPts val="0"/>
              </a:spcBef>
              <a:spcAft>
                <a:spcPts val="0"/>
              </a:spcAft>
              <a:buSzPts val="2300"/>
              <a:buFont typeface="Open Sans"/>
              <a:buChar char="●"/>
            </a:pPr>
            <a:r>
              <a:rPr lang="en-US" sz="2300">
                <a:latin typeface="Open Sans"/>
                <a:ea typeface="Open Sans"/>
                <a:cs typeface="Open Sans"/>
                <a:sym typeface="Open Sans"/>
              </a:rPr>
              <a:t>Order Items (df_orderitems): Informasi tentang produk yang dipesan, harga, biaya pengiriman, dan ongkos angkut.</a:t>
            </a:r>
            <a:endParaRPr sz="2300">
              <a:latin typeface="Open Sans"/>
              <a:ea typeface="Open Sans"/>
              <a:cs typeface="Open Sans"/>
              <a:sym typeface="Open Sans"/>
            </a:endParaRPr>
          </a:p>
          <a:p>
            <a:pPr marL="457200" lvl="0" indent="-374650" algn="l" rtl="0">
              <a:lnSpc>
                <a:spcPct val="140000"/>
              </a:lnSpc>
              <a:spcBef>
                <a:spcPts val="0"/>
              </a:spcBef>
              <a:spcAft>
                <a:spcPts val="0"/>
              </a:spcAft>
              <a:buSzPts val="2300"/>
              <a:buFont typeface="Open Sans"/>
              <a:buChar char="●"/>
            </a:pPr>
            <a:r>
              <a:rPr lang="en-US" sz="2300">
                <a:latin typeface="Open Sans"/>
                <a:ea typeface="Open Sans"/>
                <a:cs typeface="Open Sans"/>
                <a:sym typeface="Open Sans"/>
              </a:rPr>
              <a:t>Payments (df_payments): Detail tentang jenis pembayaran, jumlah cicilan, dan nilai pembayaran.</a:t>
            </a:r>
            <a:endParaRPr sz="2300">
              <a:latin typeface="Open Sans"/>
              <a:ea typeface="Open Sans"/>
              <a:cs typeface="Open Sans"/>
              <a:sym typeface="Open Sans"/>
            </a:endParaRPr>
          </a:p>
          <a:p>
            <a:pPr marL="457200" lvl="0" indent="-374650" algn="l" rtl="0">
              <a:lnSpc>
                <a:spcPct val="140000"/>
              </a:lnSpc>
              <a:spcBef>
                <a:spcPts val="0"/>
              </a:spcBef>
              <a:spcAft>
                <a:spcPts val="0"/>
              </a:spcAft>
              <a:buSzPts val="2300"/>
              <a:buFont typeface="Open Sans"/>
              <a:buChar char="●"/>
            </a:pPr>
            <a:r>
              <a:rPr lang="en-US" sz="2300">
                <a:latin typeface="Open Sans"/>
                <a:ea typeface="Open Sans"/>
                <a:cs typeface="Open Sans"/>
                <a:sym typeface="Open Sans"/>
              </a:rPr>
              <a:t>Reviews (df_reviews): Berisi ulasan pelanggan dengan penilaian, komentar, dan waktu pembuatan ulasan.</a:t>
            </a:r>
            <a:endParaRPr sz="2300">
              <a:latin typeface="Open Sans"/>
              <a:ea typeface="Open Sans"/>
              <a:cs typeface="Open Sans"/>
              <a:sym typeface="Open Sans"/>
            </a:endParaRPr>
          </a:p>
          <a:p>
            <a:pPr marL="457200" lvl="0" indent="-374650" algn="l" rtl="0">
              <a:lnSpc>
                <a:spcPct val="140000"/>
              </a:lnSpc>
              <a:spcBef>
                <a:spcPts val="0"/>
              </a:spcBef>
              <a:spcAft>
                <a:spcPts val="0"/>
              </a:spcAft>
              <a:buSzPts val="2300"/>
              <a:buFont typeface="Open Sans"/>
              <a:buChar char="●"/>
            </a:pPr>
            <a:r>
              <a:rPr lang="en-US" sz="2300">
                <a:latin typeface="Open Sans"/>
                <a:ea typeface="Open Sans"/>
                <a:cs typeface="Open Sans"/>
                <a:sym typeface="Open Sans"/>
              </a:rPr>
              <a:t>Orders (df_orders): Melacak status pesanan, waktu pembelian, tanggal pengiriman, dan ID pelanggan.</a:t>
            </a:r>
            <a:endParaRPr sz="2300">
              <a:latin typeface="Open Sans"/>
              <a:ea typeface="Open Sans"/>
              <a:cs typeface="Open Sans"/>
              <a:sym typeface="Open Sans"/>
            </a:endParaRPr>
          </a:p>
          <a:p>
            <a:pPr marL="457200" lvl="0" indent="-374650" algn="l" rtl="0">
              <a:lnSpc>
                <a:spcPct val="140000"/>
              </a:lnSpc>
              <a:spcBef>
                <a:spcPts val="0"/>
              </a:spcBef>
              <a:spcAft>
                <a:spcPts val="0"/>
              </a:spcAft>
              <a:buSzPts val="2300"/>
              <a:buFont typeface="Open Sans"/>
              <a:buChar char="●"/>
            </a:pPr>
            <a:r>
              <a:rPr lang="en-US" sz="2300">
                <a:latin typeface="Open Sans"/>
                <a:ea typeface="Open Sans"/>
                <a:cs typeface="Open Sans"/>
                <a:sym typeface="Open Sans"/>
              </a:rPr>
              <a:t>Products (df_products): Memberikan detail produk termasuk dimensi, berat, dan kategori produk.</a:t>
            </a:r>
            <a:endParaRPr sz="2300">
              <a:latin typeface="Open Sans"/>
              <a:ea typeface="Open Sans"/>
              <a:cs typeface="Open Sans"/>
              <a:sym typeface="Open Sans"/>
            </a:endParaRPr>
          </a:p>
          <a:p>
            <a:pPr marL="457200" lvl="0" indent="-374650" algn="l" rtl="0">
              <a:lnSpc>
                <a:spcPct val="140000"/>
              </a:lnSpc>
              <a:spcBef>
                <a:spcPts val="0"/>
              </a:spcBef>
              <a:spcAft>
                <a:spcPts val="0"/>
              </a:spcAft>
              <a:buSzPts val="2300"/>
              <a:buFont typeface="Open Sans"/>
              <a:buChar char="●"/>
            </a:pPr>
            <a:r>
              <a:rPr lang="en-US" sz="2300">
                <a:latin typeface="Open Sans"/>
                <a:ea typeface="Open Sans"/>
                <a:cs typeface="Open Sans"/>
                <a:sym typeface="Open Sans"/>
              </a:rPr>
              <a:t>Sellers (df_sellers): Berisi data lokasi penjual.</a:t>
            </a:r>
            <a:endParaRPr sz="2300">
              <a:latin typeface="Open Sans"/>
              <a:ea typeface="Open Sans"/>
              <a:cs typeface="Open Sans"/>
              <a:sym typeface="Open Sans"/>
            </a:endParaRPr>
          </a:p>
        </p:txBody>
      </p:sp>
      <p:sp>
        <p:nvSpPr>
          <p:cNvPr id="166" name="Google Shape;166;p15"/>
          <p:cNvSpPr/>
          <p:nvPr/>
        </p:nvSpPr>
        <p:spPr>
          <a:xfrm rot="-5400000">
            <a:off x="9495793" y="5187244"/>
            <a:ext cx="7123956" cy="2413006"/>
          </a:xfrm>
          <a:custGeom>
            <a:avLst/>
            <a:gdLst/>
            <a:ahLst/>
            <a:cxnLst/>
            <a:rect l="l" t="t" r="r" b="b"/>
            <a:pathLst>
              <a:path w="7123956" h="2413006" extrusionOk="0">
                <a:moveTo>
                  <a:pt x="0" y="0"/>
                </a:moveTo>
                <a:lnTo>
                  <a:pt x="7123956" y="0"/>
                </a:lnTo>
                <a:lnTo>
                  <a:pt x="7123956" y="2413006"/>
                </a:lnTo>
                <a:lnTo>
                  <a:pt x="0" y="2413006"/>
                </a:lnTo>
                <a:lnTo>
                  <a:pt x="0" y="0"/>
                </a:lnTo>
                <a:close/>
              </a:path>
            </a:pathLst>
          </a:custGeom>
          <a:blipFill rotWithShape="1">
            <a:blip r:embed="rId2"/>
            <a:stretch>
              <a:fillRect/>
            </a:stretch>
          </a:blipFill>
          <a:ln>
            <a:noFill/>
          </a:ln>
        </p:spPr>
      </p:sp>
      <p:grpSp>
        <p:nvGrpSpPr>
          <p:cNvPr id="167" name="Google Shape;167;p15"/>
          <p:cNvGrpSpPr/>
          <p:nvPr/>
        </p:nvGrpSpPr>
        <p:grpSpPr>
          <a:xfrm>
            <a:off x="15621192" y="8111994"/>
            <a:ext cx="3761913" cy="3761913"/>
            <a:chOff x="0" y="0"/>
            <a:chExt cx="812800" cy="812800"/>
          </a:xfrm>
        </p:grpSpPr>
        <p:sp>
          <p:nvSpPr>
            <p:cNvPr id="168" name="Google Shape;16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0" cap="sq" cmpd="sng">
              <a:solidFill>
                <a:srgbClr val="FFFFFF">
                  <a:alpha val="60000"/>
                </a:srgbClr>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 name="Google Shape;169;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pic>
        <p:nvPicPr>
          <p:cNvPr id="174" name="Google Shape;174;p16"/>
          <p:cNvPicPr preferRelativeResize="0"/>
          <p:nvPr/>
        </p:nvPicPr>
        <p:blipFill rotWithShape="1">
          <a:blip r:embed="rId1"/>
          <a:srcRect/>
          <a:stretch>
            <a:fillRect/>
          </a:stretch>
        </p:blipFill>
        <p:spPr>
          <a:xfrm>
            <a:off x="0" y="0"/>
            <a:ext cx="18288000" cy="10287000"/>
          </a:xfrm>
          <a:prstGeom prst="rect">
            <a:avLst/>
          </a:prstGeom>
          <a:noFill/>
          <a:ln>
            <a:noFill/>
          </a:ln>
        </p:spPr>
      </p:pic>
      <p:sp>
        <p:nvSpPr>
          <p:cNvPr id="175" name="Google Shape;175;p16"/>
          <p:cNvSpPr/>
          <p:nvPr/>
        </p:nvSpPr>
        <p:spPr>
          <a:xfrm>
            <a:off x="0" y="-4539907"/>
            <a:ext cx="18287249" cy="8164449"/>
          </a:xfrm>
          <a:custGeom>
            <a:avLst/>
            <a:gdLst/>
            <a:ahLst/>
            <a:cxnLst/>
            <a:rect l="l" t="t" r="r" b="b"/>
            <a:pathLst>
              <a:path w="1868429" h="834171" extrusionOk="0">
                <a:moveTo>
                  <a:pt x="42333" y="0"/>
                </a:moveTo>
                <a:lnTo>
                  <a:pt x="1826096" y="0"/>
                </a:lnTo>
                <a:cubicBezTo>
                  <a:pt x="1837324" y="0"/>
                  <a:pt x="1848091" y="4460"/>
                  <a:pt x="1856030" y="12399"/>
                </a:cubicBezTo>
                <a:cubicBezTo>
                  <a:pt x="1863969" y="20338"/>
                  <a:pt x="1868429" y="31106"/>
                  <a:pt x="1868429" y="42333"/>
                </a:cubicBezTo>
                <a:lnTo>
                  <a:pt x="1868429" y="791838"/>
                </a:lnTo>
                <a:cubicBezTo>
                  <a:pt x="1868429" y="803065"/>
                  <a:pt x="1863969" y="813833"/>
                  <a:pt x="1856030" y="821772"/>
                </a:cubicBezTo>
                <a:cubicBezTo>
                  <a:pt x="1848091" y="829711"/>
                  <a:pt x="1837324" y="834171"/>
                  <a:pt x="1826096" y="834171"/>
                </a:cubicBezTo>
                <a:lnTo>
                  <a:pt x="42333" y="834171"/>
                </a:lnTo>
                <a:cubicBezTo>
                  <a:pt x="31106" y="834171"/>
                  <a:pt x="20338" y="829711"/>
                  <a:pt x="12399" y="821772"/>
                </a:cubicBezTo>
                <a:cubicBezTo>
                  <a:pt x="4460" y="813833"/>
                  <a:pt x="0" y="803065"/>
                  <a:pt x="0" y="791838"/>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 name="Google Shape;176;p16"/>
          <p:cNvSpPr txBox="1"/>
          <p:nvPr/>
        </p:nvSpPr>
        <p:spPr>
          <a:xfrm>
            <a:off x="0" y="138775"/>
            <a:ext cx="18287100" cy="1077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0"/>
              <a:buFont typeface="Arial" panose="020B0604020202020204"/>
              <a:buNone/>
            </a:pPr>
            <a:r>
              <a:rPr lang="en-US" sz="7000">
                <a:solidFill>
                  <a:srgbClr val="F9D548"/>
                </a:solidFill>
                <a:latin typeface="Archivo Black" panose="020B0A03020202020B04"/>
                <a:ea typeface="Archivo Black" panose="020B0A03020202020B04"/>
                <a:cs typeface="Archivo Black" panose="020B0A03020202020B04"/>
                <a:sym typeface="Archivo Black" panose="020B0A03020202020B04"/>
              </a:rPr>
              <a:t>Analyst Data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 name="Google Shape;177;p16"/>
          <p:cNvSpPr txBox="1"/>
          <p:nvPr/>
        </p:nvSpPr>
        <p:spPr>
          <a:xfrm>
            <a:off x="775" y="1346425"/>
            <a:ext cx="182874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400"/>
              <a:buFont typeface="Arial" panose="020B0604020202020204"/>
              <a:buNone/>
            </a:pPr>
            <a:r>
              <a:rPr lang="en-US" sz="3600" b="1">
                <a:solidFill>
                  <a:srgbClr val="FFFFFF"/>
                </a:solidFill>
                <a:latin typeface="Open Sans"/>
                <a:ea typeface="Open Sans"/>
                <a:cs typeface="Open Sans"/>
                <a:sym typeface="Open Sans"/>
              </a:rPr>
              <a:t>Customer Demography</a:t>
            </a:r>
            <a:endParaRPr sz="3600" b="1" i="0" u="none" strike="noStrike" cap="none">
              <a:solidFill>
                <a:srgbClr val="000000"/>
              </a:solidFill>
            </a:endParaRPr>
          </a:p>
        </p:txBody>
      </p:sp>
      <p:pic>
        <p:nvPicPr>
          <p:cNvPr id="178" name="Google Shape;178;p16"/>
          <p:cNvPicPr preferRelativeResize="0"/>
          <p:nvPr/>
        </p:nvPicPr>
        <p:blipFill rotWithShape="1">
          <a:blip r:embed="rId2"/>
          <a:srcRect/>
          <a:stretch>
            <a:fillRect/>
          </a:stretch>
        </p:blipFill>
        <p:spPr>
          <a:xfrm>
            <a:off x="-1088612" y="3624875"/>
            <a:ext cx="2177225" cy="643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17"/>
          <p:cNvSpPr/>
          <p:nvPr/>
        </p:nvSpPr>
        <p:spPr>
          <a:xfrm>
            <a:off x="17225" y="-868251"/>
            <a:ext cx="18287249" cy="2194864"/>
          </a:xfrm>
          <a:custGeom>
            <a:avLst/>
            <a:gdLst/>
            <a:ahLst/>
            <a:cxnLst/>
            <a:rect l="l" t="t" r="r" b="b"/>
            <a:pathLst>
              <a:path w="1868429" h="387614" extrusionOk="0">
                <a:moveTo>
                  <a:pt x="42333" y="0"/>
                </a:moveTo>
                <a:lnTo>
                  <a:pt x="1826096" y="0"/>
                </a:lnTo>
                <a:cubicBezTo>
                  <a:pt x="1837324" y="0"/>
                  <a:pt x="1848091" y="4460"/>
                  <a:pt x="1856030" y="12399"/>
                </a:cubicBezTo>
                <a:cubicBezTo>
                  <a:pt x="1863969" y="20338"/>
                  <a:pt x="1868429" y="31106"/>
                  <a:pt x="1868429" y="42333"/>
                </a:cubicBezTo>
                <a:lnTo>
                  <a:pt x="1868429" y="345280"/>
                </a:lnTo>
                <a:cubicBezTo>
                  <a:pt x="1868429" y="356508"/>
                  <a:pt x="1863969" y="367275"/>
                  <a:pt x="1856030" y="375215"/>
                </a:cubicBezTo>
                <a:cubicBezTo>
                  <a:pt x="1848091" y="383154"/>
                  <a:pt x="1837324" y="387614"/>
                  <a:pt x="1826096" y="387614"/>
                </a:cubicBezTo>
                <a:lnTo>
                  <a:pt x="42333" y="387614"/>
                </a:lnTo>
                <a:cubicBezTo>
                  <a:pt x="31106" y="387614"/>
                  <a:pt x="20338" y="383154"/>
                  <a:pt x="12399" y="375215"/>
                </a:cubicBezTo>
                <a:cubicBezTo>
                  <a:pt x="4460" y="367275"/>
                  <a:pt x="0" y="356508"/>
                  <a:pt x="0" y="345280"/>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 name="Google Shape;184;p17"/>
          <p:cNvSpPr txBox="1"/>
          <p:nvPr/>
        </p:nvSpPr>
        <p:spPr>
          <a:xfrm>
            <a:off x="1109975" y="0"/>
            <a:ext cx="13027200" cy="215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Customers Demographic</a:t>
            </a:r>
            <a:endParaRPr sz="7000">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00000"/>
              </a:lnSpc>
              <a:spcBef>
                <a:spcPts val="0"/>
              </a:spcBef>
              <a:spcAft>
                <a:spcPts val="0"/>
              </a:spcAft>
              <a:buClr>
                <a:srgbClr val="000000"/>
              </a:buClr>
              <a:buSzPts val="7000"/>
              <a:buFont typeface="Arial" panose="020B0604020202020204"/>
              <a:buNone/>
            </a:pPr>
            <a:endParaRPr sz="7000">
              <a:latin typeface="Archivo Black" panose="020B0A03020202020B04"/>
              <a:ea typeface="Archivo Black" panose="020B0A03020202020B04"/>
              <a:cs typeface="Archivo Black" panose="020B0A03020202020B04"/>
              <a:sym typeface="Archivo Black" panose="020B0A03020202020B04"/>
            </a:endParaRPr>
          </a:p>
        </p:txBody>
      </p:sp>
      <p:pic>
        <p:nvPicPr>
          <p:cNvPr id="185" name="Google Shape;185;p17"/>
          <p:cNvPicPr preferRelativeResize="0"/>
          <p:nvPr/>
        </p:nvPicPr>
        <p:blipFill rotWithShape="1">
          <a:blip r:embed="rId1"/>
          <a:srcRect r="11832"/>
          <a:stretch>
            <a:fillRect/>
          </a:stretch>
        </p:blipFill>
        <p:spPr>
          <a:xfrm>
            <a:off x="300800" y="3188375"/>
            <a:ext cx="9053750" cy="6787600"/>
          </a:xfrm>
          <a:prstGeom prst="rect">
            <a:avLst/>
          </a:prstGeom>
          <a:noFill/>
          <a:ln>
            <a:noFill/>
          </a:ln>
        </p:spPr>
      </p:pic>
      <p:pic>
        <p:nvPicPr>
          <p:cNvPr id="186" name="Google Shape;186;p17"/>
          <p:cNvPicPr preferRelativeResize="0"/>
          <p:nvPr/>
        </p:nvPicPr>
        <p:blipFill>
          <a:blip r:embed="rId2"/>
          <a:stretch>
            <a:fillRect/>
          </a:stretch>
        </p:blipFill>
        <p:spPr>
          <a:xfrm>
            <a:off x="13984100" y="5418775"/>
            <a:ext cx="4274875" cy="4557200"/>
          </a:xfrm>
          <a:prstGeom prst="rect">
            <a:avLst/>
          </a:prstGeom>
          <a:noFill/>
          <a:ln>
            <a:noFill/>
          </a:ln>
        </p:spPr>
      </p:pic>
      <p:pic>
        <p:nvPicPr>
          <p:cNvPr id="187" name="Google Shape;187;p17"/>
          <p:cNvPicPr preferRelativeResize="0"/>
          <p:nvPr/>
        </p:nvPicPr>
        <p:blipFill>
          <a:blip r:embed="rId3"/>
          <a:stretch>
            <a:fillRect/>
          </a:stretch>
        </p:blipFill>
        <p:spPr>
          <a:xfrm>
            <a:off x="13984100" y="925625"/>
            <a:ext cx="4153500" cy="4418175"/>
          </a:xfrm>
          <a:prstGeom prst="rect">
            <a:avLst/>
          </a:prstGeom>
          <a:noFill/>
          <a:ln>
            <a:noFill/>
          </a:ln>
        </p:spPr>
      </p:pic>
      <p:sp>
        <p:nvSpPr>
          <p:cNvPr id="188" name="Google Shape;188;p17"/>
          <p:cNvSpPr txBox="1"/>
          <p:nvPr/>
        </p:nvSpPr>
        <p:spPr>
          <a:xfrm>
            <a:off x="300800" y="1624200"/>
            <a:ext cx="12723300" cy="21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State yang memiliki customer terbanyak adalah Saopaolo (SP) dengan jumlah customer 41746 dengan persentase sebesar 41,98% dari total customer, Pada state ini juga terdapat 3 city dengan customer terbanyak antara lain Sao Paolo, Campinas, Guarul Hos.</a:t>
            </a:r>
            <a:endParaRPr sz="2400">
              <a:solidFill>
                <a:schemeClr val="dk1"/>
              </a:solidFill>
            </a:endParaRPr>
          </a:p>
        </p:txBody>
      </p:sp>
      <p:sp>
        <p:nvSpPr>
          <p:cNvPr id="189" name="Google Shape;189;p17"/>
          <p:cNvSpPr/>
          <p:nvPr/>
        </p:nvSpPr>
        <p:spPr>
          <a:xfrm>
            <a:off x="12001408" y="1455568"/>
            <a:ext cx="6479097" cy="2194581"/>
          </a:xfrm>
          <a:custGeom>
            <a:avLst/>
            <a:gdLst/>
            <a:ahLst/>
            <a:cxnLst/>
            <a:rect l="l" t="t" r="r" b="b"/>
            <a:pathLst>
              <a:path w="6479097" h="2194581" extrusionOk="0">
                <a:moveTo>
                  <a:pt x="0" y="0"/>
                </a:moveTo>
                <a:lnTo>
                  <a:pt x="6479097" y="0"/>
                </a:lnTo>
                <a:lnTo>
                  <a:pt x="6479097" y="2194581"/>
                </a:lnTo>
                <a:lnTo>
                  <a:pt x="0" y="2194581"/>
                </a:lnTo>
                <a:lnTo>
                  <a:pt x="0" y="0"/>
                </a:lnTo>
                <a:close/>
              </a:path>
            </a:pathLst>
          </a:custGeom>
          <a:blipFill rotWithShape="1">
            <a:blip r:embed="rId4"/>
            <a:stretch>
              <a:fillRect/>
            </a:stretch>
          </a:blipFill>
          <a:ln>
            <a:noFill/>
          </a:ln>
        </p:spPr>
      </p:sp>
      <p:pic>
        <p:nvPicPr>
          <p:cNvPr id="190" name="Google Shape;190;p17"/>
          <p:cNvPicPr preferRelativeResize="0"/>
          <p:nvPr/>
        </p:nvPicPr>
        <p:blipFill>
          <a:blip r:embed="rId5"/>
          <a:stretch>
            <a:fillRect/>
          </a:stretch>
        </p:blipFill>
        <p:spPr>
          <a:xfrm>
            <a:off x="9399675" y="3019525"/>
            <a:ext cx="4477150" cy="3208825"/>
          </a:xfrm>
          <a:prstGeom prst="rect">
            <a:avLst/>
          </a:prstGeom>
          <a:noFill/>
          <a:ln>
            <a:noFill/>
          </a:ln>
        </p:spPr>
      </p:pic>
      <p:pic>
        <p:nvPicPr>
          <p:cNvPr id="191" name="Google Shape;191;p17"/>
          <p:cNvPicPr preferRelativeResize="0"/>
          <p:nvPr/>
        </p:nvPicPr>
        <p:blipFill>
          <a:blip r:embed="rId6"/>
          <a:stretch>
            <a:fillRect/>
          </a:stretch>
        </p:blipFill>
        <p:spPr>
          <a:xfrm>
            <a:off x="9506950" y="6380750"/>
            <a:ext cx="4477150" cy="390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pic>
        <p:nvPicPr>
          <p:cNvPr id="196" name="Google Shape;196;p18"/>
          <p:cNvPicPr preferRelativeResize="0"/>
          <p:nvPr/>
        </p:nvPicPr>
        <p:blipFill rotWithShape="1">
          <a:blip r:embed="rId1"/>
          <a:srcRect/>
          <a:stretch>
            <a:fillRect/>
          </a:stretch>
        </p:blipFill>
        <p:spPr>
          <a:xfrm>
            <a:off x="0" y="0"/>
            <a:ext cx="18288000" cy="10287000"/>
          </a:xfrm>
          <a:prstGeom prst="rect">
            <a:avLst/>
          </a:prstGeom>
          <a:noFill/>
          <a:ln>
            <a:noFill/>
          </a:ln>
        </p:spPr>
      </p:pic>
      <p:sp>
        <p:nvSpPr>
          <p:cNvPr id="197" name="Google Shape;197;p18"/>
          <p:cNvSpPr/>
          <p:nvPr/>
        </p:nvSpPr>
        <p:spPr>
          <a:xfrm>
            <a:off x="0" y="-4539907"/>
            <a:ext cx="18287249" cy="8164449"/>
          </a:xfrm>
          <a:custGeom>
            <a:avLst/>
            <a:gdLst/>
            <a:ahLst/>
            <a:cxnLst/>
            <a:rect l="l" t="t" r="r" b="b"/>
            <a:pathLst>
              <a:path w="1868429" h="834171" extrusionOk="0">
                <a:moveTo>
                  <a:pt x="42333" y="0"/>
                </a:moveTo>
                <a:lnTo>
                  <a:pt x="1826096" y="0"/>
                </a:lnTo>
                <a:cubicBezTo>
                  <a:pt x="1837324" y="0"/>
                  <a:pt x="1848091" y="4460"/>
                  <a:pt x="1856030" y="12399"/>
                </a:cubicBezTo>
                <a:cubicBezTo>
                  <a:pt x="1863969" y="20338"/>
                  <a:pt x="1868429" y="31106"/>
                  <a:pt x="1868429" y="42333"/>
                </a:cubicBezTo>
                <a:lnTo>
                  <a:pt x="1868429" y="791838"/>
                </a:lnTo>
                <a:cubicBezTo>
                  <a:pt x="1868429" y="803065"/>
                  <a:pt x="1863969" y="813833"/>
                  <a:pt x="1856030" y="821772"/>
                </a:cubicBezTo>
                <a:cubicBezTo>
                  <a:pt x="1848091" y="829711"/>
                  <a:pt x="1837324" y="834171"/>
                  <a:pt x="1826096" y="834171"/>
                </a:cubicBezTo>
                <a:lnTo>
                  <a:pt x="42333" y="834171"/>
                </a:lnTo>
                <a:cubicBezTo>
                  <a:pt x="31106" y="834171"/>
                  <a:pt x="20338" y="829711"/>
                  <a:pt x="12399" y="821772"/>
                </a:cubicBezTo>
                <a:cubicBezTo>
                  <a:pt x="4460" y="813833"/>
                  <a:pt x="0" y="803065"/>
                  <a:pt x="0" y="791838"/>
                </a:cubicBezTo>
                <a:lnTo>
                  <a:pt x="0" y="42333"/>
                </a:lnTo>
                <a:cubicBezTo>
                  <a:pt x="0" y="31106"/>
                  <a:pt x="4460" y="20338"/>
                  <a:pt x="12399" y="12399"/>
                </a:cubicBezTo>
                <a:cubicBezTo>
                  <a:pt x="20338" y="4460"/>
                  <a:pt x="31106" y="0"/>
                  <a:pt x="42333" y="0"/>
                </a:cubicBezTo>
                <a:close/>
              </a:path>
            </a:pathLst>
          </a:custGeom>
          <a:solidFill>
            <a:srgbClr val="045C5D"/>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 name="Google Shape;198;p18"/>
          <p:cNvSpPr txBox="1"/>
          <p:nvPr/>
        </p:nvSpPr>
        <p:spPr>
          <a:xfrm>
            <a:off x="0" y="138775"/>
            <a:ext cx="18287100" cy="1077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0"/>
              <a:buFont typeface="Arial" panose="020B0604020202020204"/>
              <a:buNone/>
            </a:pPr>
            <a:r>
              <a:rPr lang="en-US" sz="7000">
                <a:solidFill>
                  <a:srgbClr val="F9D548"/>
                </a:solidFill>
                <a:latin typeface="Archivo Black" panose="020B0A03020202020B04"/>
                <a:ea typeface="Archivo Black" panose="020B0A03020202020B04"/>
                <a:cs typeface="Archivo Black" panose="020B0A03020202020B04"/>
                <a:sym typeface="Archivo Black" panose="020B0A03020202020B04"/>
              </a:rPr>
              <a:t>Analyst Data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 name="Google Shape;199;p18"/>
          <p:cNvSpPr txBox="1"/>
          <p:nvPr/>
        </p:nvSpPr>
        <p:spPr>
          <a:xfrm>
            <a:off x="775" y="1346425"/>
            <a:ext cx="182874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400"/>
              <a:buFont typeface="Arial" panose="020B0604020202020204"/>
              <a:buNone/>
            </a:pPr>
            <a:r>
              <a:rPr lang="en-US" sz="3600" b="1">
                <a:solidFill>
                  <a:srgbClr val="FFFFFF"/>
                </a:solidFill>
                <a:latin typeface="Open Sans"/>
                <a:ea typeface="Open Sans"/>
                <a:cs typeface="Open Sans"/>
                <a:sym typeface="Open Sans"/>
              </a:rPr>
              <a:t>Product Performance</a:t>
            </a:r>
            <a:endParaRPr sz="3600" b="1" i="0" u="none" strike="noStrike" cap="none">
              <a:solidFill>
                <a:srgbClr val="000000"/>
              </a:solidFill>
            </a:endParaRPr>
          </a:p>
        </p:txBody>
      </p:sp>
      <p:pic>
        <p:nvPicPr>
          <p:cNvPr id="200" name="Google Shape;200;p18"/>
          <p:cNvPicPr preferRelativeResize="0"/>
          <p:nvPr/>
        </p:nvPicPr>
        <p:blipFill rotWithShape="1">
          <a:blip r:embed="rId2"/>
          <a:srcRect/>
          <a:stretch>
            <a:fillRect/>
          </a:stretch>
        </p:blipFill>
        <p:spPr>
          <a:xfrm>
            <a:off x="-1088612" y="3624875"/>
            <a:ext cx="2177225" cy="643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19"/>
          <p:cNvSpPr/>
          <p:nvPr/>
        </p:nvSpPr>
        <p:spPr>
          <a:xfrm>
            <a:off x="17225" y="-868251"/>
            <a:ext cx="18287249" cy="2194864"/>
          </a:xfrm>
          <a:custGeom>
            <a:avLst/>
            <a:gdLst/>
            <a:ahLst/>
            <a:cxnLst/>
            <a:rect l="l" t="t" r="r" b="b"/>
            <a:pathLst>
              <a:path w="1868429" h="387614" extrusionOk="0">
                <a:moveTo>
                  <a:pt x="42333" y="0"/>
                </a:moveTo>
                <a:lnTo>
                  <a:pt x="1826096" y="0"/>
                </a:lnTo>
                <a:cubicBezTo>
                  <a:pt x="1837324" y="0"/>
                  <a:pt x="1848091" y="4460"/>
                  <a:pt x="1856030" y="12399"/>
                </a:cubicBezTo>
                <a:cubicBezTo>
                  <a:pt x="1863969" y="20338"/>
                  <a:pt x="1868429" y="31106"/>
                  <a:pt x="1868429" y="42333"/>
                </a:cubicBezTo>
                <a:lnTo>
                  <a:pt x="1868429" y="345280"/>
                </a:lnTo>
                <a:cubicBezTo>
                  <a:pt x="1868429" y="356508"/>
                  <a:pt x="1863969" y="367275"/>
                  <a:pt x="1856030" y="375215"/>
                </a:cubicBezTo>
                <a:cubicBezTo>
                  <a:pt x="1848091" y="383154"/>
                  <a:pt x="1837324" y="387614"/>
                  <a:pt x="1826096" y="387614"/>
                </a:cubicBezTo>
                <a:lnTo>
                  <a:pt x="42333" y="387614"/>
                </a:lnTo>
                <a:cubicBezTo>
                  <a:pt x="31106" y="387614"/>
                  <a:pt x="20338" y="383154"/>
                  <a:pt x="12399" y="375215"/>
                </a:cubicBezTo>
                <a:cubicBezTo>
                  <a:pt x="4460" y="367275"/>
                  <a:pt x="0" y="356508"/>
                  <a:pt x="0" y="345280"/>
                </a:cubicBezTo>
                <a:lnTo>
                  <a:pt x="0" y="42333"/>
                </a:lnTo>
                <a:cubicBezTo>
                  <a:pt x="0" y="31106"/>
                  <a:pt x="4460" y="20338"/>
                  <a:pt x="12399" y="12399"/>
                </a:cubicBezTo>
                <a:cubicBezTo>
                  <a:pt x="20338" y="4460"/>
                  <a:pt x="31106" y="0"/>
                  <a:pt x="42333" y="0"/>
                </a:cubicBezTo>
                <a:close/>
              </a:path>
            </a:pathLst>
          </a:custGeom>
          <a:solidFill>
            <a:srgbClr val="F9D547"/>
          </a:solidFill>
          <a:ln w="12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 name="Google Shape;206;p19"/>
          <p:cNvSpPr txBox="1"/>
          <p:nvPr/>
        </p:nvSpPr>
        <p:spPr>
          <a:xfrm>
            <a:off x="1109975" y="0"/>
            <a:ext cx="130272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Arial" panose="020B0604020202020204"/>
              <a:buNone/>
            </a:pPr>
            <a:r>
              <a:rPr lang="en-US" sz="7000">
                <a:latin typeface="Archivo Black" panose="020B0A03020202020B04"/>
                <a:ea typeface="Archivo Black" panose="020B0A03020202020B04"/>
                <a:cs typeface="Archivo Black" panose="020B0A03020202020B04"/>
                <a:sym typeface="Archivo Black" panose="020B0A03020202020B04"/>
              </a:rPr>
              <a:t>Product Analysist</a:t>
            </a:r>
            <a:endParaRPr sz="7000">
              <a:latin typeface="Archivo Black" panose="020B0A03020202020B04"/>
              <a:ea typeface="Archivo Black" panose="020B0A03020202020B04"/>
              <a:cs typeface="Archivo Black" panose="020B0A03020202020B04"/>
              <a:sym typeface="Archivo Black" panose="020B0A03020202020B04"/>
            </a:endParaRPr>
          </a:p>
        </p:txBody>
      </p:sp>
      <p:sp>
        <p:nvSpPr>
          <p:cNvPr id="207" name="Google Shape;207;p19"/>
          <p:cNvSpPr txBox="1"/>
          <p:nvPr/>
        </p:nvSpPr>
        <p:spPr>
          <a:xfrm>
            <a:off x="8427050" y="1379363"/>
            <a:ext cx="6479100" cy="8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Product Category Perfomance</a:t>
            </a:r>
            <a:endParaRPr sz="2400">
              <a:solidFill>
                <a:schemeClr val="dk1"/>
              </a:solidFill>
            </a:endParaRPr>
          </a:p>
        </p:txBody>
      </p:sp>
      <p:sp>
        <p:nvSpPr>
          <p:cNvPr id="208" name="Google Shape;208;p19"/>
          <p:cNvSpPr/>
          <p:nvPr/>
        </p:nvSpPr>
        <p:spPr>
          <a:xfrm>
            <a:off x="12001408" y="1455568"/>
            <a:ext cx="6479097" cy="2194581"/>
          </a:xfrm>
          <a:custGeom>
            <a:avLst/>
            <a:gdLst/>
            <a:ahLst/>
            <a:cxnLst/>
            <a:rect l="l" t="t" r="r" b="b"/>
            <a:pathLst>
              <a:path w="6479097" h="2194581" extrusionOk="0">
                <a:moveTo>
                  <a:pt x="0" y="0"/>
                </a:moveTo>
                <a:lnTo>
                  <a:pt x="6479097" y="0"/>
                </a:lnTo>
                <a:lnTo>
                  <a:pt x="6479097" y="2194581"/>
                </a:lnTo>
                <a:lnTo>
                  <a:pt x="0" y="2194581"/>
                </a:lnTo>
                <a:lnTo>
                  <a:pt x="0" y="0"/>
                </a:lnTo>
                <a:close/>
              </a:path>
            </a:pathLst>
          </a:custGeom>
          <a:blipFill rotWithShape="1">
            <a:blip r:embed="rId1"/>
            <a:stretch>
              <a:fillRect/>
            </a:stretch>
          </a:blipFill>
          <a:ln>
            <a:noFill/>
          </a:ln>
        </p:spPr>
      </p:sp>
      <p:pic>
        <p:nvPicPr>
          <p:cNvPr id="209" name="Google Shape;209;p19"/>
          <p:cNvPicPr preferRelativeResize="0"/>
          <p:nvPr/>
        </p:nvPicPr>
        <p:blipFill>
          <a:blip r:embed="rId2"/>
          <a:stretch>
            <a:fillRect/>
          </a:stretch>
        </p:blipFill>
        <p:spPr>
          <a:xfrm>
            <a:off x="8427050" y="1886675"/>
            <a:ext cx="9725025" cy="4110175"/>
          </a:xfrm>
          <a:prstGeom prst="rect">
            <a:avLst/>
          </a:prstGeom>
          <a:noFill/>
          <a:ln w="9525" cap="flat" cmpd="sng">
            <a:solidFill>
              <a:schemeClr val="dk1"/>
            </a:solidFill>
            <a:prstDash val="solid"/>
            <a:round/>
            <a:headEnd type="none" w="sm" len="sm"/>
            <a:tailEnd type="none" w="sm" len="sm"/>
          </a:ln>
        </p:spPr>
      </p:pic>
      <p:pic>
        <p:nvPicPr>
          <p:cNvPr id="210" name="Google Shape;210;p19"/>
          <p:cNvPicPr preferRelativeResize="0"/>
          <p:nvPr/>
        </p:nvPicPr>
        <p:blipFill>
          <a:blip r:embed="rId3"/>
          <a:stretch>
            <a:fillRect/>
          </a:stretch>
        </p:blipFill>
        <p:spPr>
          <a:xfrm>
            <a:off x="169625" y="5920650"/>
            <a:ext cx="8257424" cy="4290151"/>
          </a:xfrm>
          <a:prstGeom prst="rect">
            <a:avLst/>
          </a:prstGeom>
          <a:noFill/>
          <a:ln w="9525" cap="flat" cmpd="sng">
            <a:solidFill>
              <a:schemeClr val="dk1"/>
            </a:solidFill>
            <a:prstDash val="solid"/>
            <a:round/>
            <a:headEnd type="none" w="sm" len="sm"/>
            <a:tailEnd type="none" w="sm" len="sm"/>
          </a:ln>
        </p:spPr>
      </p:pic>
      <p:sp>
        <p:nvSpPr>
          <p:cNvPr id="211" name="Google Shape;211;p19"/>
          <p:cNvSpPr txBox="1"/>
          <p:nvPr/>
        </p:nvSpPr>
        <p:spPr>
          <a:xfrm>
            <a:off x="152400" y="5308946"/>
            <a:ext cx="6479100" cy="5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Product Category Reviews</a:t>
            </a:r>
            <a:endParaRPr sz="2400">
              <a:solidFill>
                <a:schemeClr val="dk1"/>
              </a:solidFill>
            </a:endParaRPr>
          </a:p>
        </p:txBody>
      </p:sp>
      <p:sp>
        <p:nvSpPr>
          <p:cNvPr id="212" name="Google Shape;212;p19"/>
          <p:cNvSpPr txBox="1"/>
          <p:nvPr/>
        </p:nvSpPr>
        <p:spPr>
          <a:xfrm>
            <a:off x="1109975" y="2191475"/>
            <a:ext cx="7062000" cy="14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Berdasarkan Values,  didapat bahwa top 3 product category bernilai lebih dari $ 1.000.000</a:t>
            </a:r>
            <a:endParaRPr sz="2400">
              <a:solidFill>
                <a:schemeClr val="dk1"/>
              </a:solidFill>
            </a:endParaRPr>
          </a:p>
        </p:txBody>
      </p:sp>
      <p:sp>
        <p:nvSpPr>
          <p:cNvPr id="213" name="Google Shape;213;p19"/>
          <p:cNvSpPr txBox="1"/>
          <p:nvPr/>
        </p:nvSpPr>
        <p:spPr>
          <a:xfrm>
            <a:off x="8816200" y="6805925"/>
            <a:ext cx="3336600" cy="26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Top 10 Product Categori berdasarkan frekuensi ordernya memiliki review Puas lebih banyak dibanding tidak puas.</a:t>
            </a:r>
            <a:endParaRPr sz="2400">
              <a:solidFill>
                <a:schemeClr val="dk1"/>
              </a:solidFill>
            </a:endParaRPr>
          </a:p>
        </p:txBody>
      </p:sp>
      <p:pic>
        <p:nvPicPr>
          <p:cNvPr id="214" name="Google Shape;214;p19"/>
          <p:cNvPicPr preferRelativeResize="0"/>
          <p:nvPr/>
        </p:nvPicPr>
        <p:blipFill>
          <a:blip r:embed="rId4"/>
          <a:stretch>
            <a:fillRect/>
          </a:stretch>
        </p:blipFill>
        <p:spPr>
          <a:xfrm>
            <a:off x="12389550" y="6086837"/>
            <a:ext cx="4372100" cy="4110175"/>
          </a:xfrm>
          <a:prstGeom prst="rect">
            <a:avLst/>
          </a:prstGeom>
          <a:noFill/>
          <a:ln>
            <a:noFill/>
          </a:ln>
        </p:spPr>
      </p:pic>
      <p:pic>
        <p:nvPicPr>
          <p:cNvPr id="215" name="Google Shape;215;p19"/>
          <p:cNvPicPr preferRelativeResize="0"/>
          <p:nvPr/>
        </p:nvPicPr>
        <p:blipFill>
          <a:blip r:embed="rId5"/>
          <a:stretch>
            <a:fillRect/>
          </a:stretch>
        </p:blipFill>
        <p:spPr>
          <a:xfrm>
            <a:off x="16274700" y="6256125"/>
            <a:ext cx="1770378" cy="812100"/>
          </a:xfrm>
          <a:prstGeom prst="rect">
            <a:avLst/>
          </a:prstGeom>
          <a:noFill/>
          <a:ln>
            <a:noFill/>
          </a:ln>
        </p:spPr>
      </p:pic>
    </p:spTree>
  </p:cSld>
  <p:clrMapOvr>
    <a:masterClrMapping/>
  </p:clrMapOvr>
</p:sld>
</file>

<file path=ppt/theme/theme1.xml><?xml version="1.0" encoding="utf-8"?>
<a:theme xmlns:a="http://schemas.openxmlformats.org/drawingml/2006/main" name="Ecommerce Market Research Plan   ">
  <a:themeElements>
    <a:clrScheme name="Office">
      <a:dk1>
        <a:srgbClr val="000000"/>
      </a:dk1>
      <a:lt1>
        <a:srgbClr val="FFFFFF"/>
      </a:lt1>
      <a:dk2>
        <a:srgbClr val="045C5D"/>
      </a:dk2>
      <a:lt2>
        <a:srgbClr val="689D9E"/>
      </a:lt2>
      <a:accent1>
        <a:srgbClr val="749E9E"/>
      </a:accent1>
      <a:accent2>
        <a:srgbClr val="F9D547"/>
      </a:accent2>
      <a:accent3>
        <a:srgbClr val="F9D548"/>
      </a:accent3>
      <a:accent4>
        <a:srgbClr val="FBE691"/>
      </a:accent4>
      <a:accent5>
        <a:srgbClr val="FFCF47"/>
      </a:accent5>
      <a:accent6>
        <a:srgbClr val="FFFFFF"/>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5786</Words>
  <Application>WPS Presentation</Application>
  <PresentationFormat/>
  <Paragraphs>157</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SimSun</vt:lpstr>
      <vt:lpstr>Wingdings</vt:lpstr>
      <vt:lpstr>Arial</vt:lpstr>
      <vt:lpstr>Archivo Black</vt:lpstr>
      <vt:lpstr>Open Sans</vt:lpstr>
      <vt:lpstr>Calibri</vt:lpstr>
      <vt:lpstr>Microsoft YaHei</vt:lpstr>
      <vt:lpstr>Arial Unicode MS</vt:lpstr>
      <vt:lpstr>Ecommerce Market Research Plan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user</cp:lastModifiedBy>
  <cp:revision>1</cp:revision>
  <dcterms:created xsi:type="dcterms:W3CDTF">2024-10-24T09:08:13Z</dcterms:created>
  <dcterms:modified xsi:type="dcterms:W3CDTF">2024-10-24T09:08:14Z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EB741B29D3F7459B95B0112C34AFF365_12</vt:lpwstr>
  </property>
  <property fmtid="{D5CDD505-2E9C-101B-9397-08002B2CF9AE}" pid="3" name="KSOProductBuildVer">
    <vt:lpwstr>1033-12.2.0.18607</vt:lpwstr>
  </property>
</Properties>
</file>